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143500" type="screen16x9"/>
  <p:notesSz cx="6858000" cy="9144000"/>
  <p:embeddedFontLst>
    <p:embeddedFont>
      <p:font typeface="Abel" panose="02000506030000020004" pitchFamily="2" charset="0"/>
      <p:regular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127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102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tateofficers@texasdec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-58049" y="1202975"/>
            <a:ext cx="9097200" cy="186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el"/>
                <a:ea typeface="Abel"/>
                <a:cs typeface="Abel"/>
                <a:sym typeface="Abel"/>
              </a:rPr>
              <a:t>DECA </a:t>
            </a:r>
            <a:r>
              <a:rPr lang="en-US" sz="4800" dirty="0">
                <a:latin typeface="Abel"/>
                <a:ea typeface="Abel"/>
                <a:cs typeface="Abel"/>
                <a:sym typeface="Abel"/>
              </a:rPr>
              <a:t>Socials</a:t>
            </a:r>
            <a:endParaRPr lang="en" sz="48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90300" y="3125475"/>
            <a:ext cx="8200500" cy="69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i="1" dirty="0">
                <a:latin typeface="Abel"/>
                <a:ea typeface="Abel"/>
                <a:cs typeface="Abel"/>
                <a:sym typeface="Abel"/>
              </a:rPr>
              <a:t>Tips on how to have the most fun with your members!</a:t>
            </a:r>
            <a:endParaRPr i="1" dirty="0"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"/>
            <a:ext cx="9144000" cy="13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Shape 58"/>
          <p:cNvCxnSpPr/>
          <p:nvPr/>
        </p:nvCxnSpPr>
        <p:spPr>
          <a:xfrm rot="10800000" flipH="1">
            <a:off x="666775" y="3027575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Examples of Activities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49257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Roller Skating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Ice Cream/Pizza 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Escape Room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Main Event</a:t>
            </a:r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Bowling</a:t>
            </a:r>
            <a:endParaRPr lang="en" sz="2400" b="1" dirty="0">
              <a:solidFill>
                <a:srgbClr val="002060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3" name="Picture 2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7744A1EB-3B31-45BA-855E-80AC1643B2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608" b="21438"/>
          <a:stretch/>
        </p:blipFill>
        <p:spPr>
          <a:xfrm>
            <a:off x="2975545" y="1250575"/>
            <a:ext cx="2895560" cy="3032313"/>
          </a:xfrm>
          <a:prstGeom prst="rect">
            <a:avLst/>
          </a:prstGeom>
        </p:spPr>
      </p:pic>
      <p:pic>
        <p:nvPicPr>
          <p:cNvPr id="5" name="Picture 4" descr="A picture containing building, sport&#10;&#10;Description generated with high confidence">
            <a:extLst>
              <a:ext uri="{FF2B5EF4-FFF2-40B4-BE49-F238E27FC236}">
                <a16:creationId xmlns:a16="http://schemas.microsoft.com/office/drawing/2014/main" id="{083B5240-CFEF-40F2-978D-6577C3722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0915" y="1250575"/>
            <a:ext cx="2791385" cy="1188590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DE20EA7-2F67-4F85-A21B-37ED28F2FF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0915" y="2534856"/>
            <a:ext cx="2791385" cy="17446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Organizing a Social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8455782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Collectively decide on a place/activity.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Invite the chapter! Give advanced notice and provide details.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Promote the event! Send emails, post on social media, and make flyers using </a:t>
            </a:r>
            <a:r>
              <a:rPr lang="en-US" sz="2400" dirty="0" err="1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Canva</a:t>
            </a: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.</a:t>
            </a:r>
          </a:p>
          <a:p>
            <a:pPr marL="342900" lvl="0" indent="-342900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Get a rough head-count on who will be attending.</a:t>
            </a:r>
            <a:endParaRPr sz="2400" dirty="0">
              <a:solidFill>
                <a:srgbClr val="002060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  <p:extLst>
      <p:ext uri="{BB962C8B-B14F-4D97-AF65-F5344CB8AC3E}">
        <p14:creationId xmlns:p14="http://schemas.microsoft.com/office/powerpoint/2010/main" val="396356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 dirty="0">
                <a:latin typeface="Abel"/>
                <a:ea typeface="Abel"/>
                <a:cs typeface="Abel"/>
                <a:sym typeface="Abel"/>
              </a:rPr>
              <a:t>Questions?</a:t>
            </a:r>
            <a:endParaRPr lang="en"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6882476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If you have any questions, ideas, or requests for further resources please feel free to contact us. We love hearing from you!</a:t>
            </a:r>
          </a:p>
          <a:p>
            <a:pPr marL="342900" lvl="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Contact a state officer at </a:t>
            </a: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  <a:hlinkClick r:id="rId4"/>
              </a:rPr>
              <a:t>stateofficers@texasdeca.org</a:t>
            </a:r>
            <a:r>
              <a:rPr lang="en-US" sz="2400" dirty="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 for more help </a:t>
            </a:r>
            <a:r>
              <a:rPr lang="en-US" sz="2400">
                <a:solidFill>
                  <a:srgbClr val="002060"/>
                </a:solidFill>
                <a:latin typeface="Abel"/>
                <a:ea typeface="Abel"/>
                <a:cs typeface="Abel"/>
                <a:sym typeface="Abel"/>
              </a:rPr>
              <a:t>and information!</a:t>
            </a:r>
            <a:endParaRPr lang="en-US" sz="2400" dirty="0">
              <a:solidFill>
                <a:srgbClr val="002060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</p:spTree>
    <p:extLst>
      <p:ext uri="{BB962C8B-B14F-4D97-AF65-F5344CB8AC3E}">
        <p14:creationId xmlns:p14="http://schemas.microsoft.com/office/powerpoint/2010/main" val="328371151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122</Words>
  <Application>Microsoft Macintosh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Abel</vt:lpstr>
      <vt:lpstr>Arial</vt:lpstr>
      <vt:lpstr>simple-light-2</vt:lpstr>
      <vt:lpstr>DECA Socials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(Chapter Name) DECA </dc:title>
  <dc:creator>Lucious McDaniel</dc:creator>
  <cp:lastModifiedBy>Addagatla, Shrey</cp:lastModifiedBy>
  <cp:revision>9</cp:revision>
  <dcterms:modified xsi:type="dcterms:W3CDTF">2019-08-11T22:02:05Z</dcterms:modified>
</cp:coreProperties>
</file>