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5" r:id="rId4"/>
    <p:sldMasterId id="214748367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5143500" cx="9144000"/>
  <p:notesSz cx="6858000" cy="9144000"/>
  <p:embeddedFontLst>
    <p:embeddedFont>
      <p:font typeface="Montserrat SemiBold"/>
      <p:regular r:id="rId29"/>
      <p:bold r:id="rId30"/>
      <p:italic r:id="rId31"/>
      <p:boldItalic r:id="rId32"/>
    </p:embeddedFont>
    <p:embeddedFont>
      <p:font typeface="Montserrat"/>
      <p:regular r:id="rId33"/>
      <p:bold r:id="rId34"/>
      <p:italic r:id="rId35"/>
      <p:boldItalic r:id="rId36"/>
    </p:embeddedFont>
    <p:embeddedFont>
      <p:font typeface="Montserrat Medium"/>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Medium-bol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MontserratSemiBold-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SemiBold-italic.fntdata"/><Relationship Id="rId30" Type="http://schemas.openxmlformats.org/officeDocument/2006/relationships/font" Target="fonts/MontserratSemiBold-bold.fntdata"/><Relationship Id="rId11" Type="http://schemas.openxmlformats.org/officeDocument/2006/relationships/slide" Target="slides/slide5.xml"/><Relationship Id="rId33" Type="http://schemas.openxmlformats.org/officeDocument/2006/relationships/font" Target="fonts/Montserrat-regular.fntdata"/><Relationship Id="rId10" Type="http://schemas.openxmlformats.org/officeDocument/2006/relationships/slide" Target="slides/slide4.xml"/><Relationship Id="rId32" Type="http://schemas.openxmlformats.org/officeDocument/2006/relationships/font" Target="fonts/MontserratSemiBold-boldItalic.fntdata"/><Relationship Id="rId13" Type="http://schemas.openxmlformats.org/officeDocument/2006/relationships/slide" Target="slides/slide7.xml"/><Relationship Id="rId35" Type="http://schemas.openxmlformats.org/officeDocument/2006/relationships/font" Target="fonts/Montserrat-italic.fntdata"/><Relationship Id="rId12" Type="http://schemas.openxmlformats.org/officeDocument/2006/relationships/slide" Target="slides/slide6.xml"/><Relationship Id="rId34" Type="http://schemas.openxmlformats.org/officeDocument/2006/relationships/font" Target="fonts/Montserrat-bold.fntdata"/><Relationship Id="rId15" Type="http://schemas.openxmlformats.org/officeDocument/2006/relationships/slide" Target="slides/slide9.xml"/><Relationship Id="rId37" Type="http://schemas.openxmlformats.org/officeDocument/2006/relationships/font" Target="fonts/MontserratMedium-regular.fntdata"/><Relationship Id="rId14" Type="http://schemas.openxmlformats.org/officeDocument/2006/relationships/slide" Target="slides/slide8.xml"/><Relationship Id="rId36" Type="http://schemas.openxmlformats.org/officeDocument/2006/relationships/font" Target="fonts/Montserrat-boldItalic.fntdata"/><Relationship Id="rId17" Type="http://schemas.openxmlformats.org/officeDocument/2006/relationships/slide" Target="slides/slide11.xml"/><Relationship Id="rId39" Type="http://schemas.openxmlformats.org/officeDocument/2006/relationships/font" Target="fonts/MontserratMedium-italic.fntdata"/><Relationship Id="rId16" Type="http://schemas.openxmlformats.org/officeDocument/2006/relationships/slide" Target="slides/slide10.xml"/><Relationship Id="rId38" Type="http://schemas.openxmlformats.org/officeDocument/2006/relationships/font" Target="fonts/MontserratMedium-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deca.org/competitive" TargetMode="External"/><Relationship Id="rId3" Type="http://schemas.openxmlformats.org/officeDocument/2006/relationships/hyperlink" Target="http://www.texasdeca.org/competitiveeventresources"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7440502d9b_2_77: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g27440502d9b_2_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7440502d9b_2_127: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Personal Financial Literacy Event is designed to measure the personal finance knowledge and skills and measure the member’s ability to apply decision making to personal financial decisions. </a:t>
            </a:r>
            <a:endParaRPr/>
          </a:p>
          <a:p>
            <a:pPr indent="0" lvl="0" marL="0" rtl="0" algn="l">
              <a:spcBef>
                <a:spcPts val="0"/>
              </a:spcBef>
              <a:spcAft>
                <a:spcPts val="0"/>
              </a:spcAft>
              <a:buNone/>
            </a:pPr>
            <a:r>
              <a:rPr lang="en"/>
              <a:t>• 1 Participant </a:t>
            </a:r>
            <a:endParaRPr/>
          </a:p>
          <a:p>
            <a:pPr indent="0" lvl="0" marL="0" rtl="0" algn="l">
              <a:spcBef>
                <a:spcPts val="0"/>
              </a:spcBef>
              <a:spcAft>
                <a:spcPts val="0"/>
              </a:spcAft>
              <a:buNone/>
            </a:pPr>
            <a:r>
              <a:rPr lang="en"/>
              <a:t>• Financial Literacy Exam </a:t>
            </a:r>
            <a:endParaRPr/>
          </a:p>
          <a:p>
            <a:pPr indent="0" lvl="0" marL="0" rtl="0" algn="l">
              <a:spcBef>
                <a:spcPts val="0"/>
              </a:spcBef>
              <a:spcAft>
                <a:spcPts val="0"/>
              </a:spcAft>
              <a:buNone/>
            </a:pPr>
            <a:r>
              <a:rPr lang="en"/>
              <a:t>• 1 Role-Play </a:t>
            </a:r>
            <a:endParaRPr/>
          </a:p>
          <a:p>
            <a:pPr indent="0" lvl="0" marL="0" rtl="0" algn="l">
              <a:spcBef>
                <a:spcPts val="0"/>
              </a:spcBef>
              <a:spcAft>
                <a:spcPts val="0"/>
              </a:spcAft>
              <a:buNone/>
            </a:pPr>
            <a:r>
              <a:rPr lang="en"/>
              <a:t>• 10-minute preparation time </a:t>
            </a:r>
            <a:endParaRPr/>
          </a:p>
          <a:p>
            <a:pPr indent="0" lvl="0" marL="0" rtl="0" algn="l">
              <a:spcBef>
                <a:spcPts val="0"/>
              </a:spcBef>
              <a:spcAft>
                <a:spcPts val="0"/>
              </a:spcAft>
              <a:buNone/>
            </a:pPr>
            <a:r>
              <a:rPr lang="en"/>
              <a:t>• 10-minute presentation time </a:t>
            </a:r>
            <a:endParaRPr/>
          </a:p>
          <a:p>
            <a:pPr indent="0" lvl="0" marL="0" rtl="0" algn="l">
              <a:spcBef>
                <a:spcPts val="0"/>
              </a:spcBef>
              <a:spcAft>
                <a:spcPts val="0"/>
              </a:spcAft>
              <a:buNone/>
            </a:pPr>
            <a:r>
              <a:rPr lang="en"/>
              <a:t>• 1 Event </a:t>
            </a:r>
            <a:endParaRPr/>
          </a:p>
          <a:p>
            <a:pPr indent="457200" lvl="0" marL="0" rtl="0" algn="l">
              <a:spcBef>
                <a:spcPts val="0"/>
              </a:spcBef>
              <a:spcAft>
                <a:spcPts val="0"/>
              </a:spcAft>
              <a:buNone/>
            </a:pPr>
            <a:r>
              <a:rPr lang="en"/>
              <a:t>o Personal Financial Literacy </a:t>
            </a:r>
            <a:endParaRPr/>
          </a:p>
        </p:txBody>
      </p:sp>
      <p:sp>
        <p:nvSpPr>
          <p:cNvPr id="195" name="Google Shape;195;g27440502d9b_2_1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7440502d9b_2_133: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Business Operations Research Events provide an opportunity for participants to demonstrate knowledge and skills needed by management personnel through the preparation of a detailed written strategic plan and presentation based on the results of a research study. </a:t>
            </a:r>
            <a:endParaRPr/>
          </a:p>
          <a:p>
            <a:pPr indent="0" lvl="0" marL="0" rtl="0" algn="l">
              <a:spcBef>
                <a:spcPts val="0"/>
              </a:spcBef>
              <a:spcAft>
                <a:spcPts val="0"/>
              </a:spcAft>
              <a:buNone/>
            </a:pPr>
            <a:r>
              <a:rPr lang="en"/>
              <a:t>Note: A new topic is provided each year in the DECA Guide. </a:t>
            </a:r>
            <a:endParaRPr/>
          </a:p>
          <a:p>
            <a:pPr indent="0" lvl="0" marL="0" rtl="0" algn="l">
              <a:spcBef>
                <a:spcPts val="0"/>
              </a:spcBef>
              <a:spcAft>
                <a:spcPts val="0"/>
              </a:spcAft>
              <a:buNone/>
            </a:pPr>
            <a:r>
              <a:rPr lang="en"/>
              <a:t>• 1-3 Participants </a:t>
            </a:r>
            <a:endParaRPr/>
          </a:p>
          <a:p>
            <a:pPr indent="0" lvl="0" marL="0" rtl="0" algn="l">
              <a:spcBef>
                <a:spcPts val="0"/>
              </a:spcBef>
              <a:spcAft>
                <a:spcPts val="0"/>
              </a:spcAft>
              <a:buNone/>
            </a:pPr>
            <a:r>
              <a:rPr lang="en"/>
              <a:t>• 20 pages allowed </a:t>
            </a:r>
            <a:endParaRPr/>
          </a:p>
          <a:p>
            <a:pPr indent="0" lvl="0" marL="0" rtl="0" algn="l">
              <a:spcBef>
                <a:spcPts val="0"/>
              </a:spcBef>
              <a:spcAft>
                <a:spcPts val="0"/>
              </a:spcAft>
              <a:buNone/>
            </a:pPr>
            <a:r>
              <a:rPr lang="en"/>
              <a:t>• 15-minute presentation time </a:t>
            </a:r>
            <a:endParaRPr/>
          </a:p>
          <a:p>
            <a:pPr indent="0" lvl="0" marL="0" rtl="0" algn="l">
              <a:spcBef>
                <a:spcPts val="0"/>
              </a:spcBef>
              <a:spcAft>
                <a:spcPts val="0"/>
              </a:spcAft>
              <a:buNone/>
            </a:pPr>
            <a:r>
              <a:rPr lang="en"/>
              <a:t>• 5 Events </a:t>
            </a:r>
            <a:endParaRPr/>
          </a:p>
          <a:p>
            <a:pPr indent="457200" lvl="0" marL="0" rtl="0" algn="l">
              <a:spcBef>
                <a:spcPts val="0"/>
              </a:spcBef>
              <a:spcAft>
                <a:spcPts val="0"/>
              </a:spcAft>
              <a:buNone/>
            </a:pPr>
            <a:r>
              <a:rPr lang="en"/>
              <a:t>o Business Services Operations </a:t>
            </a:r>
            <a:endParaRPr/>
          </a:p>
          <a:p>
            <a:pPr indent="457200" lvl="0" marL="0" rtl="0" algn="l">
              <a:spcBef>
                <a:spcPts val="0"/>
              </a:spcBef>
              <a:spcAft>
                <a:spcPts val="0"/>
              </a:spcAft>
              <a:buNone/>
            </a:pPr>
            <a:r>
              <a:rPr lang="en"/>
              <a:t>o Buying and Merchandising Operations </a:t>
            </a:r>
            <a:endParaRPr/>
          </a:p>
          <a:p>
            <a:pPr indent="457200" lvl="0" marL="0" rtl="0" algn="l">
              <a:spcBef>
                <a:spcPts val="0"/>
              </a:spcBef>
              <a:spcAft>
                <a:spcPts val="0"/>
              </a:spcAft>
              <a:buNone/>
            </a:pPr>
            <a:r>
              <a:rPr lang="en"/>
              <a:t>o Finance Operations </a:t>
            </a:r>
            <a:endParaRPr/>
          </a:p>
          <a:p>
            <a:pPr indent="457200" lvl="0" marL="0" rtl="0" algn="l">
              <a:spcBef>
                <a:spcPts val="0"/>
              </a:spcBef>
              <a:spcAft>
                <a:spcPts val="0"/>
              </a:spcAft>
              <a:buNone/>
            </a:pPr>
            <a:r>
              <a:rPr lang="en"/>
              <a:t>o Hospitality and Tourism Operations </a:t>
            </a:r>
            <a:endParaRPr/>
          </a:p>
          <a:p>
            <a:pPr indent="457200" lvl="0" marL="0" rtl="0" algn="l">
              <a:spcBef>
                <a:spcPts val="0"/>
              </a:spcBef>
              <a:spcAft>
                <a:spcPts val="0"/>
              </a:spcAft>
              <a:buNone/>
            </a:pPr>
            <a:r>
              <a:rPr lang="en"/>
              <a:t>o Sports and Entertainment Marketing Operations </a:t>
            </a:r>
            <a:endParaRPr/>
          </a:p>
        </p:txBody>
      </p:sp>
      <p:sp>
        <p:nvSpPr>
          <p:cNvPr id="202" name="Google Shape;202;g27440502d9b_2_1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7440502d9b_2_141: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Project Management Events are designed as opportunities for participants put their project management skills into action. Participants will actually plan, execute, and evaluate their project within their </a:t>
            </a:r>
            <a:r>
              <a:rPr lang="en"/>
              <a:t>school</a:t>
            </a:r>
            <a:r>
              <a:rPr lang="en"/>
              <a:t>/community. </a:t>
            </a:r>
            <a:endParaRPr/>
          </a:p>
          <a:p>
            <a:pPr indent="0" lvl="0" marL="0" rtl="0" algn="l">
              <a:spcBef>
                <a:spcPts val="0"/>
              </a:spcBef>
              <a:spcAft>
                <a:spcPts val="0"/>
              </a:spcAft>
              <a:buNone/>
            </a:pPr>
            <a:r>
              <a:rPr lang="en"/>
              <a:t>• 1-3 Participants </a:t>
            </a:r>
            <a:endParaRPr/>
          </a:p>
          <a:p>
            <a:pPr indent="0" lvl="0" marL="0" rtl="0" algn="l">
              <a:spcBef>
                <a:spcPts val="0"/>
              </a:spcBef>
              <a:spcAft>
                <a:spcPts val="0"/>
              </a:spcAft>
              <a:buNone/>
            </a:pPr>
            <a:r>
              <a:rPr lang="en"/>
              <a:t>• 20 pages allowed </a:t>
            </a:r>
            <a:endParaRPr/>
          </a:p>
          <a:p>
            <a:pPr indent="0" lvl="0" marL="0" rtl="0" algn="l">
              <a:spcBef>
                <a:spcPts val="0"/>
              </a:spcBef>
              <a:spcAft>
                <a:spcPts val="0"/>
              </a:spcAft>
              <a:buNone/>
            </a:pPr>
            <a:r>
              <a:rPr lang="en"/>
              <a:t>• 15-minute presentation time </a:t>
            </a:r>
            <a:endParaRPr/>
          </a:p>
          <a:p>
            <a:pPr indent="0" lvl="0" marL="0" rtl="0" algn="l">
              <a:spcBef>
                <a:spcPts val="0"/>
              </a:spcBef>
              <a:spcAft>
                <a:spcPts val="0"/>
              </a:spcAft>
              <a:buNone/>
            </a:pPr>
            <a:r>
              <a:rPr lang="en"/>
              <a:t>• 6 Events </a:t>
            </a:r>
            <a:endParaRPr/>
          </a:p>
          <a:p>
            <a:pPr indent="457200" lvl="0" marL="0" rtl="0" algn="l">
              <a:spcBef>
                <a:spcPts val="0"/>
              </a:spcBef>
              <a:spcAft>
                <a:spcPts val="0"/>
              </a:spcAft>
              <a:buNone/>
            </a:pPr>
            <a:r>
              <a:rPr lang="en"/>
              <a:t>o Business Solutions Project</a:t>
            </a:r>
            <a:endParaRPr/>
          </a:p>
          <a:p>
            <a:pPr indent="457200" lvl="0" marL="0" rtl="0" algn="l">
              <a:spcBef>
                <a:spcPts val="0"/>
              </a:spcBef>
              <a:spcAft>
                <a:spcPts val="0"/>
              </a:spcAft>
              <a:buNone/>
            </a:pPr>
            <a:r>
              <a:rPr lang="en"/>
              <a:t>o Career Development Project </a:t>
            </a:r>
            <a:endParaRPr/>
          </a:p>
          <a:p>
            <a:pPr indent="457200" lvl="0" marL="0" rtl="0" algn="l">
              <a:spcBef>
                <a:spcPts val="0"/>
              </a:spcBef>
              <a:spcAft>
                <a:spcPts val="0"/>
              </a:spcAft>
              <a:buNone/>
            </a:pPr>
            <a:r>
              <a:rPr lang="en"/>
              <a:t>o Community Awareness Project</a:t>
            </a:r>
            <a:endParaRPr/>
          </a:p>
          <a:p>
            <a:pPr indent="457200" lvl="0" marL="0" rtl="0" algn="l">
              <a:spcBef>
                <a:spcPts val="0"/>
              </a:spcBef>
              <a:spcAft>
                <a:spcPts val="0"/>
              </a:spcAft>
              <a:buNone/>
            </a:pPr>
            <a:r>
              <a:rPr lang="en"/>
              <a:t>o Community Giving Project </a:t>
            </a:r>
            <a:endParaRPr/>
          </a:p>
          <a:p>
            <a:pPr indent="457200" lvl="0" marL="0" rtl="0" algn="l">
              <a:spcBef>
                <a:spcPts val="0"/>
              </a:spcBef>
              <a:spcAft>
                <a:spcPts val="0"/>
              </a:spcAft>
              <a:buNone/>
            </a:pPr>
            <a:r>
              <a:rPr lang="en"/>
              <a:t>o Financial Literacy Project</a:t>
            </a:r>
            <a:endParaRPr/>
          </a:p>
          <a:p>
            <a:pPr indent="457200" lvl="0" marL="0" rtl="0" algn="l">
              <a:spcBef>
                <a:spcPts val="0"/>
              </a:spcBef>
              <a:spcAft>
                <a:spcPts val="0"/>
              </a:spcAft>
              <a:buNone/>
            </a:pPr>
            <a:r>
              <a:rPr lang="en"/>
              <a:t>o Sales Project </a:t>
            </a:r>
            <a:endParaRPr/>
          </a:p>
        </p:txBody>
      </p:sp>
      <p:sp>
        <p:nvSpPr>
          <p:cNvPr id="209" name="Google Shape;209;g27440502d9b_2_1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7440502d9b_2_148: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Entrepreneurship Events are designed for members interested in owning/operating their own business. The Entrepreneurship Events provide a continuum from innovation to start-up to growing an existing business. </a:t>
            </a:r>
            <a:endParaRPr/>
          </a:p>
          <a:p>
            <a:pPr indent="0" lvl="0" marL="0" rtl="0" algn="l">
              <a:spcBef>
                <a:spcPts val="0"/>
              </a:spcBef>
              <a:spcAft>
                <a:spcPts val="0"/>
              </a:spcAft>
              <a:buNone/>
            </a:pPr>
            <a:r>
              <a:rPr lang="en"/>
              <a:t>• 1-3 Participants </a:t>
            </a:r>
            <a:endParaRPr/>
          </a:p>
          <a:p>
            <a:pPr indent="0" lvl="0" marL="0" rtl="0" algn="l">
              <a:spcBef>
                <a:spcPts val="0"/>
              </a:spcBef>
              <a:spcAft>
                <a:spcPts val="0"/>
              </a:spcAft>
              <a:buNone/>
            </a:pPr>
            <a:r>
              <a:rPr lang="en"/>
              <a:t>• 10 or 20 pages allowed, depending on event </a:t>
            </a:r>
            <a:endParaRPr/>
          </a:p>
          <a:p>
            <a:pPr indent="0" lvl="0" marL="0" rtl="0" algn="l">
              <a:spcBef>
                <a:spcPts val="0"/>
              </a:spcBef>
              <a:spcAft>
                <a:spcPts val="0"/>
              </a:spcAft>
              <a:buNone/>
            </a:pPr>
            <a:r>
              <a:rPr lang="en"/>
              <a:t>• 15-minute presentation time </a:t>
            </a:r>
            <a:endParaRPr/>
          </a:p>
          <a:p>
            <a:pPr indent="0" lvl="0" marL="0" rtl="0" algn="l">
              <a:spcBef>
                <a:spcPts val="0"/>
              </a:spcBef>
              <a:spcAft>
                <a:spcPts val="0"/>
              </a:spcAft>
              <a:buNone/>
            </a:pPr>
            <a:r>
              <a:rPr lang="en"/>
              <a:t>• 6 Events </a:t>
            </a:r>
            <a:endParaRPr/>
          </a:p>
          <a:p>
            <a:pPr indent="457200" lvl="0" marL="0" rtl="0" algn="l">
              <a:spcBef>
                <a:spcPts val="0"/>
              </a:spcBef>
              <a:spcAft>
                <a:spcPts val="0"/>
              </a:spcAft>
              <a:buNone/>
            </a:pPr>
            <a:r>
              <a:rPr lang="en"/>
              <a:t>o Innovation Plan </a:t>
            </a:r>
            <a:endParaRPr/>
          </a:p>
          <a:p>
            <a:pPr indent="457200" lvl="0" marL="0" rtl="0" algn="l">
              <a:spcBef>
                <a:spcPts val="0"/>
              </a:spcBef>
              <a:spcAft>
                <a:spcPts val="0"/>
              </a:spcAft>
              <a:buNone/>
            </a:pPr>
            <a:r>
              <a:rPr lang="en"/>
              <a:t>o Start-Up Business Plan </a:t>
            </a:r>
            <a:endParaRPr/>
          </a:p>
          <a:p>
            <a:pPr indent="457200" lvl="0" marL="0" rtl="0" algn="l">
              <a:spcBef>
                <a:spcPts val="0"/>
              </a:spcBef>
              <a:spcAft>
                <a:spcPts val="0"/>
              </a:spcAft>
              <a:buNone/>
            </a:pPr>
            <a:r>
              <a:rPr lang="en"/>
              <a:t>o Franchise Business Plan </a:t>
            </a:r>
            <a:endParaRPr/>
          </a:p>
          <a:p>
            <a:pPr indent="457200" lvl="0" marL="0" rtl="0" algn="l">
              <a:spcBef>
                <a:spcPts val="0"/>
              </a:spcBef>
              <a:spcAft>
                <a:spcPts val="0"/>
              </a:spcAft>
              <a:buNone/>
            </a:pPr>
            <a:r>
              <a:rPr lang="en"/>
              <a:t>o Independent Business Plan </a:t>
            </a:r>
            <a:endParaRPr/>
          </a:p>
          <a:p>
            <a:pPr indent="457200" lvl="0" marL="0" rtl="0" algn="l">
              <a:spcBef>
                <a:spcPts val="0"/>
              </a:spcBef>
              <a:spcAft>
                <a:spcPts val="0"/>
              </a:spcAft>
              <a:buNone/>
            </a:pPr>
            <a:r>
              <a:rPr lang="en"/>
              <a:t>o Business Growth Plan </a:t>
            </a:r>
            <a:endParaRPr/>
          </a:p>
          <a:p>
            <a:pPr indent="457200" lvl="0" marL="0" rtl="0" algn="l">
              <a:spcBef>
                <a:spcPts val="0"/>
              </a:spcBef>
              <a:spcAft>
                <a:spcPts val="0"/>
              </a:spcAft>
              <a:buNone/>
            </a:pPr>
            <a:r>
              <a:rPr lang="en"/>
              <a:t>o International Business Plan </a:t>
            </a:r>
            <a:endParaRPr/>
          </a:p>
        </p:txBody>
      </p:sp>
      <p:sp>
        <p:nvSpPr>
          <p:cNvPr id="217" name="Google Shape;217;g27440502d9b_2_1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7440502d9b_2_157: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Integrated Marketing Campaign Events are designed to allow members to develop an integrated marketing campaign of no more than 45 days in length for a real event, product or service and present the campaign in a role-play situation. </a:t>
            </a:r>
            <a:endParaRPr/>
          </a:p>
          <a:p>
            <a:pPr indent="0" lvl="0" marL="0" rtl="0" algn="l">
              <a:spcBef>
                <a:spcPts val="0"/>
              </a:spcBef>
              <a:spcAft>
                <a:spcPts val="0"/>
              </a:spcAft>
              <a:buNone/>
            </a:pPr>
            <a:r>
              <a:rPr lang="en"/>
              <a:t>• 1-3 Participants </a:t>
            </a:r>
            <a:endParaRPr/>
          </a:p>
          <a:p>
            <a:pPr indent="0" lvl="0" marL="0" rtl="0" algn="l">
              <a:spcBef>
                <a:spcPts val="0"/>
              </a:spcBef>
              <a:spcAft>
                <a:spcPts val="0"/>
              </a:spcAft>
              <a:buNone/>
            </a:pPr>
            <a:r>
              <a:rPr lang="en"/>
              <a:t>• Marketing Cluster Exam </a:t>
            </a:r>
            <a:endParaRPr/>
          </a:p>
          <a:p>
            <a:pPr indent="0" lvl="0" marL="0" rtl="0" algn="l">
              <a:spcBef>
                <a:spcPts val="0"/>
              </a:spcBef>
              <a:spcAft>
                <a:spcPts val="0"/>
              </a:spcAft>
              <a:buNone/>
            </a:pPr>
            <a:r>
              <a:rPr lang="en"/>
              <a:t>• 10 pages allowed </a:t>
            </a:r>
            <a:endParaRPr/>
          </a:p>
          <a:p>
            <a:pPr indent="0" lvl="0" marL="0" rtl="0" algn="l">
              <a:spcBef>
                <a:spcPts val="0"/>
              </a:spcBef>
              <a:spcAft>
                <a:spcPts val="0"/>
              </a:spcAft>
              <a:buNone/>
            </a:pPr>
            <a:r>
              <a:rPr lang="en"/>
              <a:t>• 15-minute presentation time </a:t>
            </a:r>
            <a:endParaRPr/>
          </a:p>
          <a:p>
            <a:pPr indent="0" lvl="0" marL="0" rtl="0" algn="l">
              <a:spcBef>
                <a:spcPts val="0"/>
              </a:spcBef>
              <a:spcAft>
                <a:spcPts val="0"/>
              </a:spcAft>
              <a:buNone/>
            </a:pPr>
            <a:r>
              <a:rPr lang="en"/>
              <a:t>• 3 Events </a:t>
            </a:r>
            <a:endParaRPr/>
          </a:p>
          <a:p>
            <a:pPr indent="457200" lvl="0" marL="0" rtl="0" algn="l">
              <a:spcBef>
                <a:spcPts val="0"/>
              </a:spcBef>
              <a:spcAft>
                <a:spcPts val="0"/>
              </a:spcAft>
              <a:buNone/>
            </a:pPr>
            <a:r>
              <a:rPr lang="en"/>
              <a:t>o Integrated Marketing Campaign—Event </a:t>
            </a:r>
            <a:endParaRPr/>
          </a:p>
          <a:p>
            <a:pPr indent="0" lvl="0" marL="457200" rtl="0" algn="l">
              <a:spcBef>
                <a:spcPts val="0"/>
              </a:spcBef>
              <a:spcAft>
                <a:spcPts val="0"/>
              </a:spcAft>
              <a:buNone/>
            </a:pPr>
            <a:r>
              <a:rPr lang="en"/>
              <a:t>o Integrated Marketing Campaign—Product </a:t>
            </a:r>
            <a:endParaRPr/>
          </a:p>
          <a:p>
            <a:pPr indent="0" lvl="0" marL="457200" rtl="0" algn="l">
              <a:spcBef>
                <a:spcPts val="0"/>
              </a:spcBef>
              <a:spcAft>
                <a:spcPts val="0"/>
              </a:spcAft>
              <a:buNone/>
            </a:pPr>
            <a:r>
              <a:rPr lang="en"/>
              <a:t>o Integrated Marketing Campaign—Service</a:t>
            </a:r>
            <a:endParaRPr/>
          </a:p>
        </p:txBody>
      </p:sp>
      <p:sp>
        <p:nvSpPr>
          <p:cNvPr id="226" name="Google Shape;226;g27440502d9b_2_1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7440502d9b_2_164: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Professional Selling and Consulting Events are designed for members to demonstrate their selling or consulting abilities. Note: New products or services are provided each year in the DECA Guide. </a:t>
            </a:r>
            <a:endParaRPr/>
          </a:p>
          <a:p>
            <a:pPr indent="0" lvl="0" marL="0" rtl="0" algn="l">
              <a:spcBef>
                <a:spcPts val="0"/>
              </a:spcBef>
              <a:spcAft>
                <a:spcPts val="0"/>
              </a:spcAft>
              <a:buNone/>
            </a:pPr>
            <a:r>
              <a:rPr lang="en"/>
              <a:t>• 1 Participant </a:t>
            </a:r>
            <a:endParaRPr/>
          </a:p>
          <a:p>
            <a:pPr indent="0" lvl="0" marL="0" rtl="0" algn="l">
              <a:spcBef>
                <a:spcPts val="0"/>
              </a:spcBef>
              <a:spcAft>
                <a:spcPts val="0"/>
              </a:spcAft>
              <a:buNone/>
            </a:pPr>
            <a:r>
              <a:rPr lang="en"/>
              <a:t>• Cluster Specific Exam </a:t>
            </a:r>
            <a:endParaRPr/>
          </a:p>
          <a:p>
            <a:pPr indent="0" lvl="0" marL="0" rtl="0" algn="l">
              <a:spcBef>
                <a:spcPts val="0"/>
              </a:spcBef>
              <a:spcAft>
                <a:spcPts val="0"/>
              </a:spcAft>
              <a:buNone/>
            </a:pPr>
            <a:r>
              <a:rPr lang="en"/>
              <a:t>• 15-minute presentation time </a:t>
            </a:r>
            <a:endParaRPr/>
          </a:p>
          <a:p>
            <a:pPr indent="0" lvl="0" marL="0" rtl="0" algn="l">
              <a:spcBef>
                <a:spcPts val="0"/>
              </a:spcBef>
              <a:spcAft>
                <a:spcPts val="0"/>
              </a:spcAft>
              <a:buNone/>
            </a:pPr>
            <a:r>
              <a:rPr lang="en"/>
              <a:t>• 3 Events </a:t>
            </a:r>
            <a:endParaRPr/>
          </a:p>
          <a:p>
            <a:pPr indent="457200" lvl="0" marL="0" rtl="0" algn="l">
              <a:spcBef>
                <a:spcPts val="0"/>
              </a:spcBef>
              <a:spcAft>
                <a:spcPts val="0"/>
              </a:spcAft>
              <a:buNone/>
            </a:pPr>
            <a:r>
              <a:rPr lang="en"/>
              <a:t>o Financial Consulting </a:t>
            </a:r>
            <a:endParaRPr/>
          </a:p>
          <a:p>
            <a:pPr indent="457200" lvl="0" marL="0" rtl="0" algn="l">
              <a:spcBef>
                <a:spcPts val="0"/>
              </a:spcBef>
              <a:spcAft>
                <a:spcPts val="0"/>
              </a:spcAft>
              <a:buNone/>
            </a:pPr>
            <a:r>
              <a:rPr lang="en"/>
              <a:t>o Hospitality and Tourism Professional Selling </a:t>
            </a:r>
            <a:endParaRPr/>
          </a:p>
          <a:p>
            <a:pPr indent="457200" lvl="0" marL="0" rtl="0" algn="l">
              <a:spcBef>
                <a:spcPts val="0"/>
              </a:spcBef>
              <a:spcAft>
                <a:spcPts val="0"/>
              </a:spcAft>
              <a:buNone/>
            </a:pPr>
            <a:r>
              <a:rPr lang="en"/>
              <a:t>o Professional Selling </a:t>
            </a:r>
            <a:endParaRPr/>
          </a:p>
        </p:txBody>
      </p:sp>
      <p:sp>
        <p:nvSpPr>
          <p:cNvPr id="233" name="Google Shape;233;g27440502d9b_2_1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7440502d9b_2_1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g27440502d9b_2_17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Stock Market Game </a:t>
            </a:r>
            <a:endParaRPr/>
          </a:p>
          <a:p>
            <a:pPr indent="0" lvl="0" marL="0" rtl="0" algn="l">
              <a:spcBef>
                <a:spcPts val="0"/>
              </a:spcBef>
              <a:spcAft>
                <a:spcPts val="0"/>
              </a:spcAft>
              <a:buNone/>
            </a:pPr>
            <a:r>
              <a:rPr lang="en"/>
              <a:t>The Stock Market Game is designed for members to develop and manage a virtual investment portfolio of stocks, bonds and mutual funds. </a:t>
            </a:r>
            <a:endParaRPr/>
          </a:p>
          <a:p>
            <a:pPr indent="0" lvl="0" marL="0" rtl="0" algn="l">
              <a:spcBef>
                <a:spcPts val="0"/>
              </a:spcBef>
              <a:spcAft>
                <a:spcPts val="0"/>
              </a:spcAft>
              <a:buNone/>
            </a:pPr>
            <a:r>
              <a:rPr lang="en"/>
              <a:t>Note: Teams qualify for ICDC through the online simulation in the fall. Teams advancing to ICDC will submit a written entry and prepare a presentation. </a:t>
            </a:r>
            <a:endParaRPr/>
          </a:p>
          <a:p>
            <a:pPr indent="0" lvl="0" marL="0" rtl="0" algn="l">
              <a:spcBef>
                <a:spcPts val="0"/>
              </a:spcBef>
              <a:spcAft>
                <a:spcPts val="0"/>
              </a:spcAft>
              <a:buNone/>
            </a:pPr>
            <a:r>
              <a:rPr lang="en"/>
              <a:t>• 1-3 Participants </a:t>
            </a:r>
            <a:endParaRPr/>
          </a:p>
          <a:p>
            <a:pPr indent="0" lvl="0" marL="0" rtl="0" algn="l">
              <a:spcBef>
                <a:spcPts val="0"/>
              </a:spcBef>
              <a:spcAft>
                <a:spcPts val="0"/>
              </a:spcAft>
              <a:buNone/>
            </a:pPr>
            <a:r>
              <a:rPr lang="en"/>
              <a:t>• Online Simulation </a:t>
            </a:r>
            <a:endParaRPr/>
          </a:p>
          <a:p>
            <a:pPr indent="0" lvl="0" marL="0" rtl="0" algn="l">
              <a:spcBef>
                <a:spcPts val="0"/>
              </a:spcBef>
              <a:spcAft>
                <a:spcPts val="0"/>
              </a:spcAft>
              <a:buNone/>
            </a:pPr>
            <a:r>
              <a:rPr lang="en"/>
              <a:t>• 10 pages allowed (ICDC qualifying teams) </a:t>
            </a:r>
            <a:endParaRPr/>
          </a:p>
          <a:p>
            <a:pPr indent="0" lvl="0" marL="0" rtl="0" algn="l">
              <a:spcBef>
                <a:spcPts val="0"/>
              </a:spcBef>
              <a:spcAft>
                <a:spcPts val="0"/>
              </a:spcAft>
              <a:buNone/>
            </a:pPr>
            <a:r>
              <a:rPr lang="en"/>
              <a:t>• 15-minute presentation time (ICDC qualifying teams)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Virtual Business Challenge </a:t>
            </a:r>
            <a:endParaRPr/>
          </a:p>
          <a:p>
            <a:pPr indent="0" lvl="0" marL="0" rtl="0" algn="l">
              <a:spcBef>
                <a:spcPts val="0"/>
              </a:spcBef>
              <a:spcAft>
                <a:spcPts val="0"/>
              </a:spcAft>
              <a:buNone/>
            </a:pPr>
            <a:r>
              <a:rPr lang="en"/>
              <a:t>The Virtual Business Challenges are designed for members to operate a web-based business simulation utilizing a competition version of the Virtual Business software. </a:t>
            </a:r>
            <a:endParaRPr/>
          </a:p>
          <a:p>
            <a:pPr indent="0" lvl="0" marL="0" rtl="0" algn="l">
              <a:spcBef>
                <a:spcPts val="0"/>
              </a:spcBef>
              <a:spcAft>
                <a:spcPts val="0"/>
              </a:spcAft>
              <a:buNone/>
            </a:pPr>
            <a:r>
              <a:rPr lang="en"/>
              <a:t>Note: Two qualifying rounds are offered; one in the fall and one in the winter. </a:t>
            </a:r>
            <a:endParaRPr/>
          </a:p>
          <a:p>
            <a:pPr indent="0" lvl="0" marL="0" rtl="0" algn="l">
              <a:spcBef>
                <a:spcPts val="0"/>
              </a:spcBef>
              <a:spcAft>
                <a:spcPts val="0"/>
              </a:spcAft>
              <a:buNone/>
            </a:pPr>
            <a:r>
              <a:rPr lang="en"/>
              <a:t>• 1-3 Participants </a:t>
            </a:r>
            <a:endParaRPr/>
          </a:p>
          <a:p>
            <a:pPr indent="0" lvl="0" marL="0" rtl="0" algn="l">
              <a:spcBef>
                <a:spcPts val="0"/>
              </a:spcBef>
              <a:spcAft>
                <a:spcPts val="0"/>
              </a:spcAft>
              <a:buNone/>
            </a:pPr>
            <a:r>
              <a:rPr lang="en"/>
              <a:t>• Online Simulation </a:t>
            </a:r>
            <a:endParaRPr/>
          </a:p>
          <a:p>
            <a:pPr indent="0" lvl="0" marL="0" rtl="0" algn="l">
              <a:spcBef>
                <a:spcPts val="0"/>
              </a:spcBef>
              <a:spcAft>
                <a:spcPts val="0"/>
              </a:spcAft>
              <a:buNone/>
            </a:pPr>
            <a:r>
              <a:rPr lang="en"/>
              <a:t>• Events </a:t>
            </a:r>
            <a:endParaRPr/>
          </a:p>
          <a:p>
            <a:pPr indent="457200" lvl="0" marL="0" rtl="0" algn="l">
              <a:spcBef>
                <a:spcPts val="0"/>
              </a:spcBef>
              <a:spcAft>
                <a:spcPts val="0"/>
              </a:spcAft>
              <a:buNone/>
            </a:pPr>
            <a:r>
              <a:rPr lang="en"/>
              <a:t>o Virtual Business Challenge Accounting </a:t>
            </a:r>
            <a:endParaRPr/>
          </a:p>
          <a:p>
            <a:pPr indent="457200" lvl="0" marL="0" rtl="0" algn="l">
              <a:spcBef>
                <a:spcPts val="0"/>
              </a:spcBef>
              <a:spcAft>
                <a:spcPts val="0"/>
              </a:spcAft>
              <a:buNone/>
            </a:pPr>
            <a:r>
              <a:rPr lang="en"/>
              <a:t>o Virtual Business Challenge Fashion </a:t>
            </a:r>
            <a:endParaRPr/>
          </a:p>
          <a:p>
            <a:pPr indent="457200" lvl="0" marL="0" rtl="0" algn="l">
              <a:spcBef>
                <a:spcPts val="0"/>
              </a:spcBef>
              <a:spcAft>
                <a:spcPts val="0"/>
              </a:spcAft>
              <a:buNone/>
            </a:pPr>
            <a:r>
              <a:rPr lang="en"/>
              <a:t>o Virtual Business Challenge Hotel Management </a:t>
            </a:r>
            <a:endParaRPr/>
          </a:p>
          <a:p>
            <a:pPr indent="457200" lvl="0" marL="0" rtl="0" algn="l">
              <a:spcBef>
                <a:spcPts val="0"/>
              </a:spcBef>
              <a:spcAft>
                <a:spcPts val="0"/>
              </a:spcAft>
              <a:buNone/>
            </a:pPr>
            <a:r>
              <a:rPr lang="en"/>
              <a:t>o Virtual Business Challenge Personal Finance </a:t>
            </a:r>
            <a:endParaRPr/>
          </a:p>
          <a:p>
            <a:pPr indent="457200" lvl="0" marL="0" rtl="0" algn="l">
              <a:spcBef>
                <a:spcPts val="0"/>
              </a:spcBef>
              <a:spcAft>
                <a:spcPts val="0"/>
              </a:spcAft>
              <a:buNone/>
            </a:pPr>
            <a:r>
              <a:rPr lang="en"/>
              <a:t>o Virtual Business Challenge Restaurant </a:t>
            </a:r>
            <a:endParaRPr/>
          </a:p>
          <a:p>
            <a:pPr indent="457200" lvl="0" marL="0" rtl="0" algn="l">
              <a:spcBef>
                <a:spcPts val="0"/>
              </a:spcBef>
              <a:spcAft>
                <a:spcPts val="0"/>
              </a:spcAft>
              <a:buNone/>
            </a:pPr>
            <a:r>
              <a:rPr lang="en"/>
              <a:t>o Virtual Business Challenge Retail </a:t>
            </a:r>
            <a:endParaRPr/>
          </a:p>
          <a:p>
            <a:pPr indent="457200" lvl="0" marL="0" rtl="0" algn="l">
              <a:spcBef>
                <a:spcPts val="0"/>
              </a:spcBef>
              <a:spcAft>
                <a:spcPts val="0"/>
              </a:spcAft>
              <a:buNone/>
            </a:pPr>
            <a:r>
              <a:rPr lang="en"/>
              <a:t>o Virtual Business Challenge Sports </a:t>
            </a:r>
            <a:endParaRPr/>
          </a:p>
        </p:txBody>
      </p:sp>
      <p:sp>
        <p:nvSpPr>
          <p:cNvPr id="243" name="Google Shape;243;g27440502d9b_2_17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7440502d9b_2_180: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DECA’s performance indicators relate to the National Curriculum Standard Framework. </a:t>
            </a:r>
            <a:endParaRPr/>
          </a:p>
          <a:p>
            <a:pPr indent="0" lvl="0" marL="0" rtl="0" algn="l">
              <a:spcBef>
                <a:spcPts val="0"/>
              </a:spcBef>
              <a:spcAft>
                <a:spcPts val="0"/>
              </a:spcAft>
              <a:buNone/>
            </a:pPr>
            <a:r>
              <a:rPr lang="en"/>
              <a:t>• The performance indicator lists used by DECA derive from the Business Administration Core and the four career clusters to which DECA is aligned. </a:t>
            </a:r>
            <a:endParaRPr/>
          </a:p>
          <a:p>
            <a:pPr indent="0" lvl="0" marL="0" rtl="0" algn="l">
              <a:spcBef>
                <a:spcPts val="0"/>
              </a:spcBef>
              <a:spcAft>
                <a:spcPts val="0"/>
              </a:spcAft>
              <a:buNone/>
            </a:pPr>
            <a:r>
              <a:rPr lang="en"/>
              <a:t>• Performance indicator lists are updated annually and are available on https://www.deca.org/high-school-programs/high-school-competitive-events/</a:t>
            </a:r>
            <a:endParaRPr/>
          </a:p>
        </p:txBody>
      </p:sp>
      <p:sp>
        <p:nvSpPr>
          <p:cNvPr id="252" name="Google Shape;252;g27440502d9b_2_1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7440502d9b_2_187: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DECA uses seven different cluster exams. The exams are designed with test discrimination in mind. Tests are created for the district/regional, state/provincial, and ICDC level conferences. The DECA Exam Blueprint is available each year with a breakdown of number of questions from each instructional area. </a:t>
            </a:r>
            <a:endParaRPr/>
          </a:p>
        </p:txBody>
      </p:sp>
      <p:sp>
        <p:nvSpPr>
          <p:cNvPr id="259" name="Google Shape;259;g27440502d9b_2_1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7440502d9b_2_193: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Tier 1 </a:t>
            </a:r>
            <a:endParaRPr/>
          </a:p>
          <a:p>
            <a:pPr indent="0" lvl="0" marL="0" rtl="0" algn="l">
              <a:spcBef>
                <a:spcPts val="0"/>
              </a:spcBef>
              <a:spcAft>
                <a:spcPts val="0"/>
              </a:spcAft>
              <a:buNone/>
            </a:pPr>
            <a:r>
              <a:rPr lang="en"/>
              <a:t>Business Administration Core Performance Indicators are found in PRINCIPLES OF BUSINESS ADMINISTRATION role-plays and exams, TEAM DECISION MAKING case studies and exams, INDIVIDUAL SERIES role-plays and exams, and INTEGRATED MARKETING CAMPAIGN EVENTS and PROFESSIONAL SELLING AND CONSULTING EVENTS exams.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Tier 2 </a:t>
            </a:r>
            <a:endParaRPr/>
          </a:p>
          <a:p>
            <a:pPr indent="0" lvl="0" marL="0" rtl="0" algn="l">
              <a:spcBef>
                <a:spcPts val="0"/>
              </a:spcBef>
              <a:spcAft>
                <a:spcPts val="0"/>
              </a:spcAft>
              <a:buNone/>
            </a:pPr>
            <a:r>
              <a:rPr lang="en"/>
              <a:t>Career Cluster Performance Indicators are found in TEAM DECISION MAKING case studies and exams, INDIVIDUAL SERIES role-plays and exams, and INTEGRATED MARKETING CAMPAIGN EVENTS and PROFESSIONAL SELLING AND CONSULTING EVENTS exams.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Tier 3 </a:t>
            </a:r>
            <a:endParaRPr/>
          </a:p>
          <a:p>
            <a:pPr indent="0" lvl="0" marL="0" rtl="0" algn="l">
              <a:spcBef>
                <a:spcPts val="0"/>
              </a:spcBef>
              <a:spcAft>
                <a:spcPts val="0"/>
              </a:spcAft>
              <a:buNone/>
            </a:pPr>
            <a:r>
              <a:rPr lang="en"/>
              <a:t>Pathway Performance Indicators are found in INDIVIDUAL SERIES role-play</a:t>
            </a:r>
            <a:endParaRPr/>
          </a:p>
        </p:txBody>
      </p:sp>
      <p:sp>
        <p:nvSpPr>
          <p:cNvPr id="266" name="Google Shape;266;g27440502d9b_2_1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7440502d9b_2_83: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g27440502d9b_2_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7440502d9b_2_199: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assisting members in selecting the right event consider the following items: </a:t>
            </a:r>
            <a:endParaRPr/>
          </a:p>
          <a:p>
            <a:pPr indent="0" lvl="0" marL="0" rtl="0" algn="l">
              <a:spcBef>
                <a:spcPts val="0"/>
              </a:spcBef>
              <a:spcAft>
                <a:spcPts val="0"/>
              </a:spcAft>
              <a:buNone/>
            </a:pPr>
            <a:r>
              <a:rPr lang="en"/>
              <a:t>• Career interests </a:t>
            </a:r>
            <a:endParaRPr/>
          </a:p>
          <a:p>
            <a:pPr indent="0" lvl="0" marL="0" rtl="0" algn="l">
              <a:spcBef>
                <a:spcPts val="0"/>
              </a:spcBef>
              <a:spcAft>
                <a:spcPts val="0"/>
              </a:spcAft>
              <a:buNone/>
            </a:pPr>
            <a:r>
              <a:rPr lang="en"/>
              <a:t>• Job experience </a:t>
            </a:r>
            <a:endParaRPr/>
          </a:p>
          <a:p>
            <a:pPr indent="0" lvl="0" marL="0" rtl="0" algn="l">
              <a:spcBef>
                <a:spcPts val="0"/>
              </a:spcBef>
              <a:spcAft>
                <a:spcPts val="0"/>
              </a:spcAft>
              <a:buNone/>
            </a:pPr>
            <a:r>
              <a:rPr lang="en"/>
              <a:t>• Match strengths to event format </a:t>
            </a:r>
            <a:endParaRPr/>
          </a:p>
          <a:p>
            <a:pPr indent="457200" lvl="0" marL="0" rtl="0" algn="l">
              <a:spcBef>
                <a:spcPts val="0"/>
              </a:spcBef>
              <a:spcAft>
                <a:spcPts val="0"/>
              </a:spcAft>
              <a:buNone/>
            </a:pPr>
            <a:r>
              <a:rPr lang="en"/>
              <a:t>o Are they strong test takers? </a:t>
            </a:r>
            <a:endParaRPr/>
          </a:p>
          <a:p>
            <a:pPr indent="457200" lvl="0" marL="0" rtl="0" algn="l">
              <a:spcBef>
                <a:spcPts val="0"/>
              </a:spcBef>
              <a:spcAft>
                <a:spcPts val="0"/>
              </a:spcAft>
              <a:buNone/>
            </a:pPr>
            <a:r>
              <a:rPr lang="en"/>
              <a:t>o Are they strong presenters? </a:t>
            </a:r>
            <a:endParaRPr/>
          </a:p>
          <a:p>
            <a:pPr indent="457200" lvl="0" marL="0" rtl="0" algn="l">
              <a:spcBef>
                <a:spcPts val="0"/>
              </a:spcBef>
              <a:spcAft>
                <a:spcPts val="0"/>
              </a:spcAft>
              <a:buNone/>
            </a:pPr>
            <a:r>
              <a:rPr lang="en"/>
              <a:t>o Do they prefer as much preparedness as possible? </a:t>
            </a:r>
            <a:endParaRPr/>
          </a:p>
          <a:p>
            <a:pPr indent="457200" lvl="0" marL="0" rtl="0" algn="l">
              <a:spcBef>
                <a:spcPts val="0"/>
              </a:spcBef>
              <a:spcAft>
                <a:spcPts val="0"/>
              </a:spcAft>
              <a:buNone/>
            </a:pPr>
            <a:r>
              <a:rPr lang="en"/>
              <a:t>o Do they work well with others? </a:t>
            </a:r>
            <a:endParaRPr/>
          </a:p>
          <a:p>
            <a:pPr indent="457200" lvl="0" marL="0" rtl="0" algn="l">
              <a:spcBef>
                <a:spcPts val="0"/>
              </a:spcBef>
              <a:spcAft>
                <a:spcPts val="0"/>
              </a:spcAft>
              <a:buNone/>
            </a:pPr>
            <a:r>
              <a:t/>
            </a:r>
            <a:endParaRPr/>
          </a:p>
          <a:p>
            <a:pPr indent="0" lvl="0" marL="0" rtl="0" algn="l">
              <a:spcBef>
                <a:spcPts val="0"/>
              </a:spcBef>
              <a:spcAft>
                <a:spcPts val="0"/>
              </a:spcAft>
              <a:buNone/>
            </a:pPr>
            <a:r>
              <a:rPr lang="en"/>
              <a:t>Participants can find a flow chart to help students identify the events that are “right” on the competitive events poster sent in the chapter packet at the beginning of the school year. This flowchart can also be found at </a:t>
            </a:r>
            <a:r>
              <a:rPr lang="en" u="sng">
                <a:solidFill>
                  <a:schemeClr val="hlink"/>
                </a:solidFill>
                <a:hlinkClick r:id="rId2"/>
              </a:rPr>
              <a:t>www.deca.org/competitive</a:t>
            </a:r>
            <a:r>
              <a:rPr lang="en"/>
              <a:t>events. DECA+ is a great resource for picking a competitive event. Texas DECA has an interactive tool called ‘choosing the right event’ at </a:t>
            </a:r>
            <a:r>
              <a:rPr lang="en" u="sng">
                <a:solidFill>
                  <a:schemeClr val="hlink"/>
                </a:solidFill>
                <a:hlinkClick r:id="rId3"/>
              </a:rPr>
              <a:t>www.texasdeca.org/</a:t>
            </a:r>
            <a:r>
              <a:rPr lang="en"/>
              <a:t>competition-resources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72" name="Google Shape;272;g27440502d9b_2_1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7440502d9b_2_204: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Resources are available to help prepare students for competition. The DECA website provides free resources (https://www.deca.org/high-school-programs/high-school-competitive-events/ ) including sample videos, performance indicator lists, sample written events and sample role-plays. Additional resources are available through DECA+. </a:t>
            </a:r>
            <a:endParaRPr/>
          </a:p>
        </p:txBody>
      </p:sp>
      <p:sp>
        <p:nvSpPr>
          <p:cNvPr id="278" name="Google Shape;278;g27440502d9b_2_2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7440502d9b_2_213: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g27440502d9b_2_2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7440502d9b_2_88: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the conclusion of this session, you will be able to: </a:t>
            </a:r>
            <a:endParaRPr/>
          </a:p>
          <a:p>
            <a:pPr indent="0" lvl="0" marL="0" rtl="0" algn="l">
              <a:spcBef>
                <a:spcPts val="0"/>
              </a:spcBef>
              <a:spcAft>
                <a:spcPts val="0"/>
              </a:spcAft>
              <a:buNone/>
            </a:pPr>
            <a:r>
              <a:rPr lang="en"/>
              <a:t>• Describe DECA’s competitive events’ connection to curriculum. </a:t>
            </a:r>
            <a:endParaRPr/>
          </a:p>
          <a:p>
            <a:pPr indent="0" lvl="0" marL="0" rtl="0" algn="l">
              <a:spcBef>
                <a:spcPts val="0"/>
              </a:spcBef>
              <a:spcAft>
                <a:spcPts val="0"/>
              </a:spcAft>
              <a:buNone/>
            </a:pPr>
            <a:r>
              <a:rPr lang="en"/>
              <a:t>• Identify categories of DECA’s competitive events. </a:t>
            </a:r>
            <a:endParaRPr/>
          </a:p>
          <a:p>
            <a:pPr indent="0" lvl="0" marL="0" rtl="0" algn="l">
              <a:spcBef>
                <a:spcPts val="0"/>
              </a:spcBef>
              <a:spcAft>
                <a:spcPts val="0"/>
              </a:spcAft>
              <a:buNone/>
            </a:pPr>
            <a:r>
              <a:rPr lang="en"/>
              <a:t>• Locate and utilize DECA competitive events resources.</a:t>
            </a:r>
            <a:endParaRPr/>
          </a:p>
        </p:txBody>
      </p:sp>
      <p:sp>
        <p:nvSpPr>
          <p:cNvPr id="141" name="Google Shape;141;g27440502d9b_2_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7440502d9b_2_93: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DECA’s Competitive Events Program is based on National Curriculum Standards and the Career Clusters® model. All of DECA’s competitive events also integrate 21st century skills. National Curriculum Standards: The National Curriculum Standards for Business Administration provide insight into what business leaders view as important to the success of employees at various levels and in various specialties.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These standards define the content for the respective Career Cluster®. They inform teachers, administrators, and curriculum developers as to what should be taught. Educators, then, take the standards and determine how to deliver the content (instructional strategies) and how to design the programs and courses.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DECA’s Competitive Events Program also directly aligns with Career Clusters® and National Curriculum Standards. Each role-play and case study are developed using performance indicators which directly link to the knowledge and skill statements that comprise the Career Clusters® and National Curriculum Standards frameworks.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21st Century Skills are a series of skills and abilities that employers seek in their employees. The framework presents a holistic view of 21st century teaching and learning that combines a discrete focus on 21st century student outcomes (a blending of specific skills, content knowledge, expertise and literacies) with innovative support systems to help students master the multi-dimensional abilities required of them in the 21st century.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 succeed in today’s workplace, employees must excel in the 4Cs: 1. Critical thinking and problem solving 2. Communication 3. Collaboration 4. Creativity and innovation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DECA understands that 21st century skills are important to college and career success. DECA members develop 21st century skills through their participation in DECA activities, such as competitive events, educational conferences, corporate partner challenges, educational publications, school-based enterprises and more. Because DECA activities are usually project-based and problem-based, DECA members use high order thinking skills and develop key competencies in the areas of critical thinking and problem solving, communication, collaboration and creativity and innovation.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All DECA competitive events support the development of 21st century skills. For example, role-play events require students to be problem solvers and effective communicators. Written and prepared events require students to collaborate with local businesses and team members, identify and solve complex problems, and then clearly communicate the project to others.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DECA’s Competitive Events Program is a model for assessing 21st century skills and abilities. DECA’s team decision making and individual series events evaluate items, as judged by business professionals, specific to 21st century skills. More Information on 21st Century Skills is available at www.p21.org.</a:t>
            </a:r>
            <a:endParaRPr/>
          </a:p>
        </p:txBody>
      </p:sp>
      <p:sp>
        <p:nvSpPr>
          <p:cNvPr id="147" name="Google Shape;147;g27440502d9b_2_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7440502d9b_2_99: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graphic represents the Career Clusters® and National Curriculum Standards model.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Identify the following for the audience: </a:t>
            </a:r>
            <a:endParaRPr/>
          </a:p>
          <a:p>
            <a:pPr indent="0" lvl="0" marL="0" rtl="0" algn="l">
              <a:spcBef>
                <a:spcPts val="0"/>
              </a:spcBef>
              <a:spcAft>
                <a:spcPts val="0"/>
              </a:spcAft>
              <a:buNone/>
            </a:pPr>
            <a:r>
              <a:rPr lang="en"/>
              <a:t>• The four quadrants represent the four career clusters our events fall into. </a:t>
            </a:r>
            <a:endParaRPr/>
          </a:p>
          <a:p>
            <a:pPr indent="0" lvl="0" marL="0" rtl="0" algn="l">
              <a:spcBef>
                <a:spcPts val="0"/>
              </a:spcBef>
              <a:spcAft>
                <a:spcPts val="0"/>
              </a:spcAft>
              <a:buNone/>
            </a:pPr>
            <a:r>
              <a:rPr lang="en">
                <a:solidFill>
                  <a:schemeClr val="dk1"/>
                </a:solidFill>
              </a:rPr>
              <a:t>• </a:t>
            </a:r>
            <a:r>
              <a:rPr lang="en"/>
              <a:t>The center of the diagram is the Business Administration Core and these performance indicators are applicable across all of DECA’s events. </a:t>
            </a:r>
            <a:endParaRPr/>
          </a:p>
          <a:p>
            <a:pPr indent="0" lvl="0" marL="0" rtl="0" algn="l">
              <a:spcBef>
                <a:spcPts val="0"/>
              </a:spcBef>
              <a:spcAft>
                <a:spcPts val="0"/>
              </a:spcAft>
              <a:buNone/>
            </a:pPr>
            <a:r>
              <a:rPr lang="en"/>
              <a:t>• 21st Century skills are the next layer in the center of the diagram. 21st Century Skills are assessed in all of DECA’s competitive events. </a:t>
            </a:r>
            <a:endParaRPr/>
          </a:p>
          <a:p>
            <a:pPr indent="0" lvl="0" marL="0" rtl="0" algn="l">
              <a:spcBef>
                <a:spcPts val="0"/>
              </a:spcBef>
              <a:spcAft>
                <a:spcPts val="0"/>
              </a:spcAft>
              <a:buNone/>
            </a:pPr>
            <a:r>
              <a:rPr lang="en"/>
              <a:t>• Entrepreneurship is also in the center. Entrepreneurship spans each of the four career clusters. </a:t>
            </a:r>
            <a:endParaRPr/>
          </a:p>
          <a:p>
            <a:pPr indent="0" lvl="0" marL="0" rtl="0" algn="l">
              <a:spcBef>
                <a:spcPts val="0"/>
              </a:spcBef>
              <a:spcAft>
                <a:spcPts val="0"/>
              </a:spcAft>
              <a:buNone/>
            </a:pPr>
            <a:r>
              <a:rPr lang="en"/>
              <a:t>• Within each Career Cluster instructional areas, career pathways and applicable events are listed.</a:t>
            </a:r>
            <a:endParaRPr/>
          </a:p>
        </p:txBody>
      </p:sp>
      <p:sp>
        <p:nvSpPr>
          <p:cNvPr id="154" name="Google Shape;154;g27440502d9b_2_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7440502d9b_2_103: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DECA’s competitive events can be categorized as one of three different types of events: </a:t>
            </a:r>
            <a:endParaRPr/>
          </a:p>
          <a:p>
            <a:pPr indent="0" lvl="0" marL="0" rtl="0" algn="l">
              <a:spcBef>
                <a:spcPts val="0"/>
              </a:spcBef>
              <a:spcAft>
                <a:spcPts val="0"/>
              </a:spcAft>
              <a:buNone/>
            </a:pPr>
            <a:r>
              <a:rPr lang="en"/>
              <a:t>• Role-Play Events – These events include a multiple-choice career cluster exam and role-play or case study with a judge. </a:t>
            </a:r>
            <a:endParaRPr/>
          </a:p>
          <a:p>
            <a:pPr indent="0" lvl="0" marL="0" rtl="0" algn="l">
              <a:spcBef>
                <a:spcPts val="0"/>
              </a:spcBef>
              <a:spcAft>
                <a:spcPts val="0"/>
              </a:spcAft>
              <a:buNone/>
            </a:pPr>
            <a:r>
              <a:rPr lang="en"/>
              <a:t>They are classified by industry and career cluster. </a:t>
            </a:r>
            <a:endParaRPr/>
          </a:p>
          <a:p>
            <a:pPr indent="0" lvl="0" marL="0" rtl="0" algn="l">
              <a:spcBef>
                <a:spcPts val="0"/>
              </a:spcBef>
              <a:spcAft>
                <a:spcPts val="0"/>
              </a:spcAft>
              <a:buNone/>
            </a:pPr>
            <a:r>
              <a:rPr lang="en"/>
              <a:t>o Principles of Business Administration Events </a:t>
            </a:r>
            <a:endParaRPr/>
          </a:p>
          <a:p>
            <a:pPr indent="0" lvl="0" marL="0" rtl="0" algn="l">
              <a:spcBef>
                <a:spcPts val="0"/>
              </a:spcBef>
              <a:spcAft>
                <a:spcPts val="0"/>
              </a:spcAft>
              <a:buNone/>
            </a:pPr>
            <a:r>
              <a:rPr lang="en"/>
              <a:t>o Team Decision Making Events </a:t>
            </a:r>
            <a:endParaRPr/>
          </a:p>
          <a:p>
            <a:pPr indent="0" lvl="0" marL="0" rtl="0" algn="l">
              <a:spcBef>
                <a:spcPts val="0"/>
              </a:spcBef>
              <a:spcAft>
                <a:spcPts val="0"/>
              </a:spcAft>
              <a:buNone/>
            </a:pPr>
            <a:r>
              <a:rPr lang="en"/>
              <a:t>o Individual Series Events </a:t>
            </a:r>
            <a:endParaRPr/>
          </a:p>
          <a:p>
            <a:pPr indent="0" lvl="0" marL="0" rtl="0" algn="l">
              <a:spcBef>
                <a:spcPts val="0"/>
              </a:spcBef>
              <a:spcAft>
                <a:spcPts val="0"/>
              </a:spcAft>
              <a:buNone/>
            </a:pPr>
            <a:r>
              <a:rPr lang="en"/>
              <a:t>o Personal Financial Literacy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Written and Prepared Events – Most of DECA’s written events require a written project report submitted and evaluated online, as well as a prepared presentation. The Integrated Marketing Campaign and Professional Selling and Consulting Events also require participants to take a career cluster exam. </a:t>
            </a:r>
            <a:endParaRPr/>
          </a:p>
          <a:p>
            <a:pPr indent="0" lvl="0" marL="0" rtl="0" algn="l">
              <a:spcBef>
                <a:spcPts val="0"/>
              </a:spcBef>
              <a:spcAft>
                <a:spcPts val="0"/>
              </a:spcAft>
              <a:buNone/>
            </a:pPr>
            <a:r>
              <a:rPr lang="en"/>
              <a:t>o Business Operations Research Events </a:t>
            </a:r>
            <a:endParaRPr/>
          </a:p>
          <a:p>
            <a:pPr indent="0" lvl="0" marL="0" rtl="0" algn="l">
              <a:spcBef>
                <a:spcPts val="0"/>
              </a:spcBef>
              <a:spcAft>
                <a:spcPts val="0"/>
              </a:spcAft>
              <a:buNone/>
            </a:pPr>
            <a:r>
              <a:rPr lang="en"/>
              <a:t>o Project Management Events </a:t>
            </a:r>
            <a:endParaRPr/>
          </a:p>
          <a:p>
            <a:pPr indent="0" lvl="0" marL="0" rtl="0" algn="l">
              <a:spcBef>
                <a:spcPts val="0"/>
              </a:spcBef>
              <a:spcAft>
                <a:spcPts val="0"/>
              </a:spcAft>
              <a:buNone/>
            </a:pPr>
            <a:r>
              <a:rPr lang="en"/>
              <a:t>o Entrepreneurship Events </a:t>
            </a:r>
            <a:endParaRPr/>
          </a:p>
          <a:p>
            <a:pPr indent="0" lvl="0" marL="0" rtl="0" algn="l">
              <a:spcBef>
                <a:spcPts val="0"/>
              </a:spcBef>
              <a:spcAft>
                <a:spcPts val="0"/>
              </a:spcAft>
              <a:buNone/>
            </a:pPr>
            <a:r>
              <a:rPr lang="en"/>
              <a:t>o Integrated Marketing Campaign Events </a:t>
            </a:r>
            <a:endParaRPr/>
          </a:p>
          <a:p>
            <a:pPr indent="0" lvl="0" marL="0" rtl="0" algn="l">
              <a:spcBef>
                <a:spcPts val="0"/>
              </a:spcBef>
              <a:spcAft>
                <a:spcPts val="0"/>
              </a:spcAft>
              <a:buNone/>
            </a:pPr>
            <a:r>
              <a:rPr lang="en"/>
              <a:t>o Professional Selling and Consulting Events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Online Events – DECA’s online events challenge members in online business simulations. Using an online program, members compete against other members in their region from their seats in the classroom to earn an opportunity to compete at the international level.</a:t>
            </a:r>
            <a:endParaRPr/>
          </a:p>
          <a:p>
            <a:pPr indent="0" lvl="0" marL="0" rtl="0" algn="l">
              <a:spcBef>
                <a:spcPts val="0"/>
              </a:spcBef>
              <a:spcAft>
                <a:spcPts val="0"/>
              </a:spcAft>
              <a:buNone/>
            </a:pPr>
            <a:r>
              <a:rPr lang="en"/>
              <a:t>o Stock Market Game </a:t>
            </a:r>
            <a:endParaRPr/>
          </a:p>
          <a:p>
            <a:pPr indent="0" lvl="0" marL="0" rtl="0" algn="l">
              <a:spcBef>
                <a:spcPts val="0"/>
              </a:spcBef>
              <a:spcAft>
                <a:spcPts val="0"/>
              </a:spcAft>
              <a:buNone/>
            </a:pPr>
            <a:r>
              <a:rPr lang="en"/>
              <a:t>o Virtual Business Challenge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following slides will cover the different types of events in each category. </a:t>
            </a:r>
            <a:endParaRPr/>
          </a:p>
        </p:txBody>
      </p:sp>
      <p:sp>
        <p:nvSpPr>
          <p:cNvPr id="159" name="Google Shape;159;g27440502d9b_2_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7440502d9b_2_109: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Principles of Business Administration Events are designed for first-year DECA members in an introductory business/marketing course. </a:t>
            </a:r>
            <a:endParaRPr/>
          </a:p>
          <a:p>
            <a:pPr indent="0" lvl="0" marL="0" rtl="0" algn="l">
              <a:spcBef>
                <a:spcPts val="0"/>
              </a:spcBef>
              <a:spcAft>
                <a:spcPts val="0"/>
              </a:spcAft>
              <a:buNone/>
            </a:pPr>
            <a:r>
              <a:rPr lang="en"/>
              <a:t>• 1 Participant </a:t>
            </a:r>
            <a:endParaRPr/>
          </a:p>
          <a:p>
            <a:pPr indent="0" lvl="0" marL="0" rtl="0" algn="l">
              <a:spcBef>
                <a:spcPts val="0"/>
              </a:spcBef>
              <a:spcAft>
                <a:spcPts val="0"/>
              </a:spcAft>
              <a:buNone/>
            </a:pPr>
            <a:r>
              <a:rPr lang="en"/>
              <a:t>• Business Administration Core Exam </a:t>
            </a:r>
            <a:endParaRPr/>
          </a:p>
          <a:p>
            <a:pPr indent="0" lvl="0" marL="0" rtl="0" algn="l">
              <a:spcBef>
                <a:spcPts val="0"/>
              </a:spcBef>
              <a:spcAft>
                <a:spcPts val="0"/>
              </a:spcAft>
              <a:buNone/>
            </a:pPr>
            <a:r>
              <a:rPr lang="en"/>
              <a:t>• 1 Role-Play </a:t>
            </a:r>
            <a:endParaRPr/>
          </a:p>
          <a:p>
            <a:pPr indent="0" lvl="0" marL="0" rtl="0" algn="l">
              <a:spcBef>
                <a:spcPts val="0"/>
              </a:spcBef>
              <a:spcAft>
                <a:spcPts val="0"/>
              </a:spcAft>
              <a:buNone/>
            </a:pPr>
            <a:r>
              <a:rPr lang="en"/>
              <a:t>• 10-minute preparation time </a:t>
            </a:r>
            <a:endParaRPr/>
          </a:p>
          <a:p>
            <a:pPr indent="0" lvl="0" marL="0" rtl="0" algn="l">
              <a:spcBef>
                <a:spcPts val="0"/>
              </a:spcBef>
              <a:spcAft>
                <a:spcPts val="0"/>
              </a:spcAft>
              <a:buNone/>
            </a:pPr>
            <a:r>
              <a:rPr lang="en"/>
              <a:t>• 10-minute presentation time </a:t>
            </a:r>
            <a:endParaRPr/>
          </a:p>
          <a:p>
            <a:pPr indent="0" lvl="0" marL="0" rtl="0" algn="l">
              <a:spcBef>
                <a:spcPts val="0"/>
              </a:spcBef>
              <a:spcAft>
                <a:spcPts val="0"/>
              </a:spcAft>
              <a:buNone/>
            </a:pPr>
            <a:r>
              <a:rPr lang="en"/>
              <a:t>• 4 Events </a:t>
            </a:r>
            <a:endParaRPr/>
          </a:p>
          <a:p>
            <a:pPr indent="457200" lvl="0" marL="0" rtl="0" algn="l">
              <a:spcBef>
                <a:spcPts val="0"/>
              </a:spcBef>
              <a:spcAft>
                <a:spcPts val="0"/>
              </a:spcAft>
              <a:buNone/>
            </a:pPr>
            <a:r>
              <a:rPr lang="en"/>
              <a:t>o Principles of Business Management and Administration </a:t>
            </a:r>
            <a:endParaRPr/>
          </a:p>
          <a:p>
            <a:pPr indent="457200" lvl="0" marL="0" rtl="0" algn="l">
              <a:spcBef>
                <a:spcPts val="0"/>
              </a:spcBef>
              <a:spcAft>
                <a:spcPts val="0"/>
              </a:spcAft>
              <a:buNone/>
            </a:pPr>
            <a:r>
              <a:rPr lang="en"/>
              <a:t>o Principles of Finance</a:t>
            </a:r>
            <a:endParaRPr/>
          </a:p>
          <a:p>
            <a:pPr indent="457200" lvl="0" marL="0" rtl="0" algn="l">
              <a:spcBef>
                <a:spcPts val="0"/>
              </a:spcBef>
              <a:spcAft>
                <a:spcPts val="0"/>
              </a:spcAft>
              <a:buNone/>
            </a:pPr>
            <a:r>
              <a:rPr lang="en"/>
              <a:t>o Principles of Hospitality and Tourism </a:t>
            </a:r>
            <a:endParaRPr/>
          </a:p>
          <a:p>
            <a:pPr indent="457200" lvl="0" marL="0" rtl="0" algn="l">
              <a:spcBef>
                <a:spcPts val="0"/>
              </a:spcBef>
              <a:spcAft>
                <a:spcPts val="0"/>
              </a:spcAft>
              <a:buNone/>
            </a:pPr>
            <a:r>
              <a:rPr lang="en"/>
              <a:t>o Principles of Marketing </a:t>
            </a:r>
            <a:endParaRPr/>
          </a:p>
        </p:txBody>
      </p:sp>
      <p:sp>
        <p:nvSpPr>
          <p:cNvPr id="166" name="Google Shape;166;g27440502d9b_2_1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7440502d9b_2_11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Team Decision Making Events are designed for teams to analyze a case study. </a:t>
            </a:r>
            <a:endParaRPr/>
          </a:p>
          <a:p>
            <a:pPr indent="0" lvl="0" marL="0" rtl="0" algn="l">
              <a:spcBef>
                <a:spcPts val="0"/>
              </a:spcBef>
              <a:spcAft>
                <a:spcPts val="0"/>
              </a:spcAft>
              <a:buNone/>
            </a:pPr>
            <a:r>
              <a:rPr lang="en"/>
              <a:t>• 2 Participants </a:t>
            </a:r>
            <a:endParaRPr/>
          </a:p>
          <a:p>
            <a:pPr indent="0" lvl="0" marL="0" rtl="0" algn="l">
              <a:spcBef>
                <a:spcPts val="0"/>
              </a:spcBef>
              <a:spcAft>
                <a:spcPts val="0"/>
              </a:spcAft>
              <a:buNone/>
            </a:pPr>
            <a:r>
              <a:rPr lang="en"/>
              <a:t>• Cluster Specific Exam </a:t>
            </a:r>
            <a:endParaRPr/>
          </a:p>
          <a:p>
            <a:pPr indent="0" lvl="0" marL="0" rtl="0" algn="l">
              <a:spcBef>
                <a:spcPts val="0"/>
              </a:spcBef>
              <a:spcAft>
                <a:spcPts val="0"/>
              </a:spcAft>
              <a:buNone/>
            </a:pPr>
            <a:r>
              <a:rPr lang="en"/>
              <a:t>• 1 Case-Study </a:t>
            </a:r>
            <a:endParaRPr/>
          </a:p>
          <a:p>
            <a:pPr indent="0" lvl="0" marL="0" rtl="0" algn="l">
              <a:spcBef>
                <a:spcPts val="0"/>
              </a:spcBef>
              <a:spcAft>
                <a:spcPts val="0"/>
              </a:spcAft>
              <a:buNone/>
            </a:pPr>
            <a:r>
              <a:rPr lang="en"/>
              <a:t>• 30-minute preparation time </a:t>
            </a:r>
            <a:endParaRPr/>
          </a:p>
          <a:p>
            <a:pPr indent="0" lvl="0" marL="0" rtl="0" algn="l">
              <a:spcBef>
                <a:spcPts val="0"/>
              </a:spcBef>
              <a:spcAft>
                <a:spcPts val="0"/>
              </a:spcAft>
              <a:buNone/>
            </a:pPr>
            <a:r>
              <a:rPr lang="en"/>
              <a:t>• 15-minute presentation time </a:t>
            </a:r>
            <a:endParaRPr/>
          </a:p>
          <a:p>
            <a:pPr indent="0" lvl="0" marL="0" rtl="0" algn="l">
              <a:spcBef>
                <a:spcPts val="0"/>
              </a:spcBef>
              <a:spcAft>
                <a:spcPts val="0"/>
              </a:spcAft>
              <a:buNone/>
            </a:pPr>
            <a:r>
              <a:rPr lang="en"/>
              <a:t>• 8 Events </a:t>
            </a:r>
            <a:endParaRPr/>
          </a:p>
          <a:p>
            <a:pPr indent="457200" lvl="0" marL="0" rtl="0" algn="l">
              <a:spcBef>
                <a:spcPts val="0"/>
              </a:spcBef>
              <a:spcAft>
                <a:spcPts val="0"/>
              </a:spcAft>
              <a:buNone/>
            </a:pPr>
            <a:r>
              <a:rPr lang="en"/>
              <a:t>o Business Law and Ethics </a:t>
            </a:r>
            <a:endParaRPr/>
          </a:p>
          <a:p>
            <a:pPr indent="457200" lvl="0" marL="0" rtl="0" algn="l">
              <a:spcBef>
                <a:spcPts val="0"/>
              </a:spcBef>
              <a:spcAft>
                <a:spcPts val="0"/>
              </a:spcAft>
              <a:buNone/>
            </a:pPr>
            <a:r>
              <a:rPr lang="en"/>
              <a:t>o Buying and Merchandising </a:t>
            </a:r>
            <a:endParaRPr/>
          </a:p>
          <a:p>
            <a:pPr indent="457200" lvl="0" marL="0" rtl="0" algn="l">
              <a:spcBef>
                <a:spcPts val="0"/>
              </a:spcBef>
              <a:spcAft>
                <a:spcPts val="0"/>
              </a:spcAft>
              <a:buNone/>
            </a:pPr>
            <a:r>
              <a:rPr lang="en"/>
              <a:t>o Entrepreneurship </a:t>
            </a:r>
            <a:endParaRPr/>
          </a:p>
          <a:p>
            <a:pPr indent="457200" lvl="0" marL="0" rtl="0" algn="l">
              <a:spcBef>
                <a:spcPts val="0"/>
              </a:spcBef>
              <a:spcAft>
                <a:spcPts val="0"/>
              </a:spcAft>
              <a:buNone/>
            </a:pPr>
            <a:r>
              <a:rPr lang="en"/>
              <a:t>o Financial Services </a:t>
            </a:r>
            <a:endParaRPr/>
          </a:p>
          <a:p>
            <a:pPr indent="457200" lvl="0" marL="0" rtl="0" algn="l">
              <a:spcBef>
                <a:spcPts val="0"/>
              </a:spcBef>
              <a:spcAft>
                <a:spcPts val="0"/>
              </a:spcAft>
              <a:buNone/>
            </a:pPr>
            <a:r>
              <a:rPr lang="en"/>
              <a:t>o Hospitality Services </a:t>
            </a:r>
            <a:endParaRPr/>
          </a:p>
          <a:p>
            <a:pPr indent="457200" lvl="0" marL="0" rtl="0" algn="l">
              <a:spcBef>
                <a:spcPts val="0"/>
              </a:spcBef>
              <a:spcAft>
                <a:spcPts val="0"/>
              </a:spcAft>
              <a:buNone/>
            </a:pPr>
            <a:r>
              <a:rPr lang="en"/>
              <a:t>o Marketing Management </a:t>
            </a:r>
            <a:endParaRPr/>
          </a:p>
          <a:p>
            <a:pPr indent="457200" lvl="0" marL="0" rtl="0" algn="l">
              <a:spcBef>
                <a:spcPts val="0"/>
              </a:spcBef>
              <a:spcAft>
                <a:spcPts val="0"/>
              </a:spcAft>
              <a:buNone/>
            </a:pPr>
            <a:r>
              <a:rPr lang="en"/>
              <a:t>o Sports and Entertainment Marketing </a:t>
            </a:r>
            <a:endParaRPr/>
          </a:p>
          <a:p>
            <a:pPr indent="457200" lvl="0" marL="0" rtl="0" algn="l">
              <a:spcBef>
                <a:spcPts val="0"/>
              </a:spcBef>
              <a:spcAft>
                <a:spcPts val="0"/>
              </a:spcAft>
              <a:buNone/>
            </a:pPr>
            <a:r>
              <a:rPr lang="en"/>
              <a:t>o Travel and Tourism </a:t>
            </a:r>
            <a:endParaRPr/>
          </a:p>
        </p:txBody>
      </p:sp>
      <p:sp>
        <p:nvSpPr>
          <p:cNvPr id="175" name="Google Shape;175;g27440502d9b_2_1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7440502d9b_2_121: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Individual Series Events are designed for members with substantial knowledge/experience in the career area. </a:t>
            </a:r>
            <a:endParaRPr/>
          </a:p>
          <a:p>
            <a:pPr indent="0" lvl="0" marL="0" rtl="0" algn="l">
              <a:spcBef>
                <a:spcPts val="0"/>
              </a:spcBef>
              <a:spcAft>
                <a:spcPts val="0"/>
              </a:spcAft>
              <a:buNone/>
            </a:pPr>
            <a:r>
              <a:rPr lang="en"/>
              <a:t>• 1 Participant </a:t>
            </a:r>
            <a:endParaRPr/>
          </a:p>
          <a:p>
            <a:pPr indent="0" lvl="0" marL="0" rtl="0" algn="l">
              <a:spcBef>
                <a:spcPts val="0"/>
              </a:spcBef>
              <a:spcAft>
                <a:spcPts val="0"/>
              </a:spcAft>
              <a:buNone/>
            </a:pPr>
            <a:r>
              <a:rPr lang="en"/>
              <a:t>• Cluster Specific Exam </a:t>
            </a:r>
            <a:endParaRPr/>
          </a:p>
          <a:p>
            <a:pPr indent="0" lvl="0" marL="0" rtl="0" algn="l">
              <a:spcBef>
                <a:spcPts val="0"/>
              </a:spcBef>
              <a:spcAft>
                <a:spcPts val="0"/>
              </a:spcAft>
              <a:buNone/>
            </a:pPr>
            <a:r>
              <a:rPr lang="en"/>
              <a:t>• Role-Play </a:t>
            </a:r>
            <a:endParaRPr/>
          </a:p>
          <a:p>
            <a:pPr indent="0" lvl="0" marL="0" rtl="0" algn="l">
              <a:spcBef>
                <a:spcPts val="0"/>
              </a:spcBef>
              <a:spcAft>
                <a:spcPts val="0"/>
              </a:spcAft>
              <a:buNone/>
            </a:pPr>
            <a:r>
              <a:rPr lang="en"/>
              <a:t>• 10-minute preparation time </a:t>
            </a:r>
            <a:endParaRPr/>
          </a:p>
          <a:p>
            <a:pPr indent="0" lvl="0" marL="0" rtl="0" algn="l">
              <a:spcBef>
                <a:spcPts val="0"/>
              </a:spcBef>
              <a:spcAft>
                <a:spcPts val="0"/>
              </a:spcAft>
              <a:buNone/>
            </a:pPr>
            <a:r>
              <a:rPr lang="en"/>
              <a:t>• 10-minute presentation time </a:t>
            </a:r>
            <a:endParaRPr/>
          </a:p>
          <a:p>
            <a:pPr indent="0" lvl="0" marL="0" rtl="0" algn="l">
              <a:spcBef>
                <a:spcPts val="0"/>
              </a:spcBef>
              <a:spcAft>
                <a:spcPts val="0"/>
              </a:spcAft>
              <a:buNone/>
            </a:pPr>
            <a:r>
              <a:rPr lang="en"/>
              <a:t>• 14 Events </a:t>
            </a:r>
            <a:endParaRPr/>
          </a:p>
          <a:p>
            <a:pPr indent="457200" lvl="0" marL="0" rtl="0" algn="l">
              <a:spcBef>
                <a:spcPts val="0"/>
              </a:spcBef>
              <a:spcAft>
                <a:spcPts val="0"/>
              </a:spcAft>
              <a:buNone/>
            </a:pPr>
            <a:r>
              <a:rPr lang="en"/>
              <a:t>o Accounting Applications </a:t>
            </a:r>
            <a:endParaRPr/>
          </a:p>
          <a:p>
            <a:pPr indent="457200" lvl="0" marL="0" rtl="0" algn="l">
              <a:spcBef>
                <a:spcPts val="0"/>
              </a:spcBef>
              <a:spcAft>
                <a:spcPts val="0"/>
              </a:spcAft>
              <a:buNone/>
            </a:pPr>
            <a:r>
              <a:rPr lang="en"/>
              <a:t>o Apparel and Accessories Marketing </a:t>
            </a:r>
            <a:endParaRPr/>
          </a:p>
          <a:p>
            <a:pPr indent="457200" lvl="0" marL="0" rtl="0" algn="l">
              <a:spcBef>
                <a:spcPts val="0"/>
              </a:spcBef>
              <a:spcAft>
                <a:spcPts val="0"/>
              </a:spcAft>
              <a:buNone/>
            </a:pPr>
            <a:r>
              <a:rPr lang="en"/>
              <a:t>o Automotive Services Marketing </a:t>
            </a:r>
            <a:endParaRPr/>
          </a:p>
          <a:p>
            <a:pPr indent="457200" lvl="0" marL="0" rtl="0" algn="l">
              <a:spcBef>
                <a:spcPts val="0"/>
              </a:spcBef>
              <a:spcAft>
                <a:spcPts val="0"/>
              </a:spcAft>
              <a:buNone/>
            </a:pPr>
            <a:r>
              <a:rPr lang="en"/>
              <a:t>o Business Finance </a:t>
            </a:r>
            <a:endParaRPr/>
          </a:p>
          <a:p>
            <a:pPr indent="457200" lvl="0" marL="0" rtl="0" algn="l">
              <a:spcBef>
                <a:spcPts val="0"/>
              </a:spcBef>
              <a:spcAft>
                <a:spcPts val="0"/>
              </a:spcAft>
              <a:buNone/>
            </a:pPr>
            <a:r>
              <a:rPr lang="en"/>
              <a:t>o Business Services Marketing </a:t>
            </a:r>
            <a:endParaRPr/>
          </a:p>
          <a:p>
            <a:pPr indent="457200" lvl="0" marL="0" rtl="0" algn="l">
              <a:spcBef>
                <a:spcPts val="0"/>
              </a:spcBef>
              <a:spcAft>
                <a:spcPts val="0"/>
              </a:spcAft>
              <a:buNone/>
            </a:pPr>
            <a:r>
              <a:rPr lang="en"/>
              <a:t>o Entrepreneurship </a:t>
            </a:r>
            <a:endParaRPr/>
          </a:p>
          <a:p>
            <a:pPr indent="457200" lvl="0" marL="0" rtl="0" algn="l">
              <a:spcBef>
                <a:spcPts val="0"/>
              </a:spcBef>
              <a:spcAft>
                <a:spcPts val="0"/>
              </a:spcAft>
              <a:buNone/>
            </a:pPr>
            <a:r>
              <a:rPr lang="en"/>
              <a:t>o Food Marketing </a:t>
            </a:r>
            <a:endParaRPr/>
          </a:p>
          <a:p>
            <a:pPr indent="457200" lvl="0" marL="0" rtl="0" algn="l">
              <a:spcBef>
                <a:spcPts val="0"/>
              </a:spcBef>
              <a:spcAft>
                <a:spcPts val="0"/>
              </a:spcAft>
              <a:buNone/>
            </a:pPr>
            <a:r>
              <a:rPr lang="en"/>
              <a:t>o Hotel and Lodging Management </a:t>
            </a:r>
            <a:endParaRPr/>
          </a:p>
          <a:p>
            <a:pPr indent="457200" lvl="0" marL="0" rtl="0" algn="l">
              <a:spcBef>
                <a:spcPts val="0"/>
              </a:spcBef>
              <a:spcAft>
                <a:spcPts val="0"/>
              </a:spcAft>
              <a:buNone/>
            </a:pPr>
            <a:r>
              <a:rPr lang="en"/>
              <a:t>o Human Resources Management </a:t>
            </a:r>
            <a:endParaRPr/>
          </a:p>
          <a:p>
            <a:pPr indent="457200" lvl="0" marL="0" rtl="0" algn="l">
              <a:spcBef>
                <a:spcPts val="0"/>
              </a:spcBef>
              <a:spcAft>
                <a:spcPts val="0"/>
              </a:spcAft>
              <a:buNone/>
            </a:pPr>
            <a:r>
              <a:rPr lang="en"/>
              <a:t>o Marketing Communications </a:t>
            </a:r>
            <a:endParaRPr/>
          </a:p>
          <a:p>
            <a:pPr indent="457200" lvl="0" marL="0" rtl="0" algn="l">
              <a:spcBef>
                <a:spcPts val="0"/>
              </a:spcBef>
              <a:spcAft>
                <a:spcPts val="0"/>
              </a:spcAft>
              <a:buNone/>
            </a:pPr>
            <a:r>
              <a:rPr lang="en"/>
              <a:t>o Quick Serve Restaurant Management </a:t>
            </a:r>
            <a:endParaRPr/>
          </a:p>
          <a:p>
            <a:pPr indent="457200" lvl="0" marL="0" rtl="0" algn="l">
              <a:spcBef>
                <a:spcPts val="0"/>
              </a:spcBef>
              <a:spcAft>
                <a:spcPts val="0"/>
              </a:spcAft>
              <a:buNone/>
            </a:pPr>
            <a:r>
              <a:rPr lang="en"/>
              <a:t>o Restaurant and Food Service Management </a:t>
            </a:r>
            <a:endParaRPr/>
          </a:p>
          <a:p>
            <a:pPr indent="457200" lvl="0" marL="0" rtl="0" algn="l">
              <a:spcBef>
                <a:spcPts val="0"/>
              </a:spcBef>
              <a:spcAft>
                <a:spcPts val="0"/>
              </a:spcAft>
              <a:buNone/>
            </a:pPr>
            <a:r>
              <a:rPr lang="en"/>
              <a:t>o Retail Merchandising </a:t>
            </a:r>
            <a:endParaRPr/>
          </a:p>
          <a:p>
            <a:pPr indent="457200" lvl="0" marL="0" rtl="0" algn="l">
              <a:spcBef>
                <a:spcPts val="0"/>
              </a:spcBef>
              <a:spcAft>
                <a:spcPts val="0"/>
              </a:spcAft>
              <a:buNone/>
            </a:pPr>
            <a:r>
              <a:rPr lang="en"/>
              <a:t>o Sports and Entertainment Marketing </a:t>
            </a:r>
            <a:endParaRPr/>
          </a:p>
        </p:txBody>
      </p:sp>
      <p:sp>
        <p:nvSpPr>
          <p:cNvPr id="185" name="Google Shape;185;g27440502d9b_2_1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3" name="Shape 53"/>
        <p:cNvGrpSpPr/>
        <p:nvPr/>
      </p:nvGrpSpPr>
      <p:grpSpPr>
        <a:xfrm>
          <a:off x="0" y="0"/>
          <a:ext cx="0" cy="0"/>
          <a:chOff x="0" y="0"/>
          <a:chExt cx="0" cy="0"/>
        </a:xfrm>
      </p:grpSpPr>
      <p:pic>
        <p:nvPicPr>
          <p:cNvPr id="54" name="Google Shape;54;p14"/>
          <p:cNvPicPr preferRelativeResize="0"/>
          <p:nvPr/>
        </p:nvPicPr>
        <p:blipFill rotWithShape="1">
          <a:blip r:embed="rId2">
            <a:alphaModFix/>
          </a:blip>
          <a:srcRect b="0" l="0" r="0" t="0"/>
          <a:stretch/>
        </p:blipFill>
        <p:spPr>
          <a:xfrm>
            <a:off x="0" y="0"/>
            <a:ext cx="9141715" cy="5143500"/>
          </a:xfrm>
          <a:prstGeom prst="rect">
            <a:avLst/>
          </a:prstGeom>
          <a:noFill/>
          <a:ln>
            <a:noFill/>
          </a:ln>
        </p:spPr>
      </p:pic>
      <p:sp>
        <p:nvSpPr>
          <p:cNvPr id="55" name="Google Shape;55;p14"/>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Montserrat Medium"/>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6" name="Google Shape;56;p14"/>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rgbClr val="7F7F7F"/>
              </a:buClr>
              <a:buSzPts val="1800"/>
              <a:buNone/>
              <a:defRPr sz="1800"/>
            </a:lvl1pPr>
            <a:lvl2pPr lvl="1" algn="ctr">
              <a:lnSpc>
                <a:spcPct val="90000"/>
              </a:lnSpc>
              <a:spcBef>
                <a:spcPts val="400"/>
              </a:spcBef>
              <a:spcAft>
                <a:spcPts val="0"/>
              </a:spcAft>
              <a:buClr>
                <a:srgbClr val="7F7F7F"/>
              </a:buClr>
              <a:buSzPts val="1500"/>
              <a:buNone/>
              <a:defRPr sz="1500"/>
            </a:lvl2pPr>
            <a:lvl3pPr lvl="2" algn="ctr">
              <a:lnSpc>
                <a:spcPct val="90000"/>
              </a:lnSpc>
              <a:spcBef>
                <a:spcPts val="400"/>
              </a:spcBef>
              <a:spcAft>
                <a:spcPts val="0"/>
              </a:spcAft>
              <a:buClr>
                <a:srgbClr val="7F7F7F"/>
              </a:buClr>
              <a:buSzPts val="1400"/>
              <a:buNone/>
              <a:defRPr sz="1400"/>
            </a:lvl3pPr>
            <a:lvl4pPr lvl="3" algn="ctr">
              <a:lnSpc>
                <a:spcPct val="90000"/>
              </a:lnSpc>
              <a:spcBef>
                <a:spcPts val="400"/>
              </a:spcBef>
              <a:spcAft>
                <a:spcPts val="0"/>
              </a:spcAft>
              <a:buClr>
                <a:srgbClr val="7F7F7F"/>
              </a:buClr>
              <a:buSzPts val="1200"/>
              <a:buNone/>
              <a:defRPr sz="1200"/>
            </a:lvl4pPr>
            <a:lvl5pPr lvl="4" algn="ctr">
              <a:lnSpc>
                <a:spcPct val="90000"/>
              </a:lnSpc>
              <a:spcBef>
                <a:spcPts val="400"/>
              </a:spcBef>
              <a:spcAft>
                <a:spcPts val="0"/>
              </a:spcAft>
              <a:buClr>
                <a:srgbClr val="7F7F7F"/>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type="secHead">
  <p:cSld name="SECTION_HEADER">
    <p:spTree>
      <p:nvGrpSpPr>
        <p:cNvPr id="57" name="Shape 57"/>
        <p:cNvGrpSpPr/>
        <p:nvPr/>
      </p:nvGrpSpPr>
      <p:grpSpPr>
        <a:xfrm>
          <a:off x="0" y="0"/>
          <a:ext cx="0" cy="0"/>
          <a:chOff x="0" y="0"/>
          <a:chExt cx="0" cy="0"/>
        </a:xfrm>
      </p:grpSpPr>
      <p:pic>
        <p:nvPicPr>
          <p:cNvPr id="58" name="Google Shape;58;p15"/>
          <p:cNvPicPr preferRelativeResize="0"/>
          <p:nvPr/>
        </p:nvPicPr>
        <p:blipFill rotWithShape="1">
          <a:blip r:embed="rId2">
            <a:alphaModFix/>
          </a:blip>
          <a:srcRect b="0" l="0" r="0" t="0"/>
          <a:stretch/>
        </p:blipFill>
        <p:spPr>
          <a:xfrm>
            <a:off x="0" y="0"/>
            <a:ext cx="9141715" cy="5143500"/>
          </a:xfrm>
          <a:prstGeom prst="rect">
            <a:avLst/>
          </a:prstGeom>
          <a:noFill/>
          <a:ln>
            <a:noFill/>
          </a:ln>
        </p:spPr>
      </p:pic>
      <p:sp>
        <p:nvSpPr>
          <p:cNvPr id="59" name="Google Shape;59;p15"/>
          <p:cNvSpPr txBox="1"/>
          <p:nvPr>
            <p:ph type="title"/>
          </p:nvPr>
        </p:nvSpPr>
        <p:spPr>
          <a:xfrm>
            <a:off x="496140" y="1087321"/>
            <a:ext cx="7269536" cy="2139553"/>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Montserrat Medium"/>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0" name="Google Shape;60;p15"/>
          <p:cNvSpPr txBox="1"/>
          <p:nvPr>
            <p:ph idx="1" type="body"/>
          </p:nvPr>
        </p:nvSpPr>
        <p:spPr>
          <a:xfrm>
            <a:off x="496140" y="3247114"/>
            <a:ext cx="7269536" cy="733214"/>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1" name="Shape 61"/>
        <p:cNvGrpSpPr/>
        <p:nvPr/>
      </p:nvGrpSpPr>
      <p:grpSpPr>
        <a:xfrm>
          <a:off x="0" y="0"/>
          <a:ext cx="0" cy="0"/>
          <a:chOff x="0" y="0"/>
          <a:chExt cx="0" cy="0"/>
        </a:xfrm>
      </p:grpSpPr>
      <p:pic>
        <p:nvPicPr>
          <p:cNvPr id="62" name="Google Shape;62;p16"/>
          <p:cNvPicPr preferRelativeResize="0"/>
          <p:nvPr/>
        </p:nvPicPr>
        <p:blipFill rotWithShape="1">
          <a:blip r:embed="rId2">
            <a:alphaModFix/>
          </a:blip>
          <a:srcRect b="0" l="0" r="0" t="0"/>
          <a:stretch/>
        </p:blipFill>
        <p:spPr>
          <a:xfrm>
            <a:off x="0" y="0"/>
            <a:ext cx="9141715" cy="5143500"/>
          </a:xfrm>
          <a:prstGeom prst="rect">
            <a:avLst/>
          </a:prstGeom>
          <a:noFill/>
          <a:ln>
            <a:noFill/>
          </a:ln>
        </p:spPr>
      </p:pic>
      <p:sp>
        <p:nvSpPr>
          <p:cNvPr id="63" name="Google Shape;63;p16"/>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4" name="Google Shape;64;p16"/>
          <p:cNvSpPr txBox="1"/>
          <p:nvPr>
            <p:ph idx="1" type="body"/>
          </p:nvPr>
        </p:nvSpPr>
        <p:spPr>
          <a:xfrm>
            <a:off x="628650" y="1369219"/>
            <a:ext cx="7886700" cy="283971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rgbClr val="7F7F7F"/>
              </a:buClr>
              <a:buSzPts val="1400"/>
              <a:buChar char="•"/>
              <a:defRPr/>
            </a:lvl1pPr>
            <a:lvl2pPr indent="-317500" lvl="1" marL="914400" algn="l">
              <a:lnSpc>
                <a:spcPct val="90000"/>
              </a:lnSpc>
              <a:spcBef>
                <a:spcPts val="400"/>
              </a:spcBef>
              <a:spcAft>
                <a:spcPts val="0"/>
              </a:spcAft>
              <a:buClr>
                <a:srgbClr val="7F7F7F"/>
              </a:buClr>
              <a:buSzPts val="1400"/>
              <a:buChar char="•"/>
              <a:defRPr/>
            </a:lvl2pPr>
            <a:lvl3pPr indent="-317500" lvl="2" marL="1371600" algn="l">
              <a:lnSpc>
                <a:spcPct val="90000"/>
              </a:lnSpc>
              <a:spcBef>
                <a:spcPts val="400"/>
              </a:spcBef>
              <a:spcAft>
                <a:spcPts val="0"/>
              </a:spcAft>
              <a:buClr>
                <a:srgbClr val="7F7F7F"/>
              </a:buClr>
              <a:buSzPts val="1400"/>
              <a:buChar char="•"/>
              <a:defRPr/>
            </a:lvl3pPr>
            <a:lvl4pPr indent="-317500" lvl="3" marL="1828800" algn="l">
              <a:lnSpc>
                <a:spcPct val="90000"/>
              </a:lnSpc>
              <a:spcBef>
                <a:spcPts val="400"/>
              </a:spcBef>
              <a:spcAft>
                <a:spcPts val="0"/>
              </a:spcAft>
              <a:buClr>
                <a:srgbClr val="7F7F7F"/>
              </a:buClr>
              <a:buSzPts val="1400"/>
              <a:buChar char="•"/>
              <a:defRPr/>
            </a:lvl4pPr>
            <a:lvl5pPr indent="-317500" lvl="4" marL="2286000" algn="l">
              <a:lnSpc>
                <a:spcPct val="90000"/>
              </a:lnSpc>
              <a:spcBef>
                <a:spcPts val="400"/>
              </a:spcBef>
              <a:spcAft>
                <a:spcPts val="0"/>
              </a:spcAft>
              <a:buClr>
                <a:srgbClr val="7F7F7F"/>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5" name="Shape 65"/>
        <p:cNvGrpSpPr/>
        <p:nvPr/>
      </p:nvGrpSpPr>
      <p:grpSpPr>
        <a:xfrm>
          <a:off x="0" y="0"/>
          <a:ext cx="0" cy="0"/>
          <a:chOff x="0" y="0"/>
          <a:chExt cx="0" cy="0"/>
        </a:xfrm>
      </p:grpSpPr>
      <p:pic>
        <p:nvPicPr>
          <p:cNvPr id="66" name="Google Shape;66;p17"/>
          <p:cNvPicPr preferRelativeResize="0"/>
          <p:nvPr/>
        </p:nvPicPr>
        <p:blipFill rotWithShape="1">
          <a:blip r:embed="rId2">
            <a:alphaModFix/>
          </a:blip>
          <a:srcRect b="0" l="0" r="0" t="0"/>
          <a:stretch/>
        </p:blipFill>
        <p:spPr>
          <a:xfrm>
            <a:off x="0" y="0"/>
            <a:ext cx="9141715" cy="5143500"/>
          </a:xfrm>
          <a:prstGeom prst="rect">
            <a:avLst/>
          </a:prstGeom>
          <a:noFill/>
          <a:ln>
            <a:noFill/>
          </a:ln>
        </p:spPr>
      </p:pic>
      <p:sp>
        <p:nvSpPr>
          <p:cNvPr id="67" name="Google Shape;67;p17"/>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8" name="Google Shape;68;p17"/>
          <p:cNvSpPr txBox="1"/>
          <p:nvPr>
            <p:ph idx="1" type="body"/>
          </p:nvPr>
        </p:nvSpPr>
        <p:spPr>
          <a:xfrm>
            <a:off x="628650" y="1369219"/>
            <a:ext cx="3886200" cy="2812817"/>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rgbClr val="7F7F7F"/>
              </a:buClr>
              <a:buSzPts val="1400"/>
              <a:buChar char="•"/>
              <a:defRPr/>
            </a:lvl1pPr>
            <a:lvl2pPr indent="-317500" lvl="1" marL="914400" algn="l">
              <a:lnSpc>
                <a:spcPct val="90000"/>
              </a:lnSpc>
              <a:spcBef>
                <a:spcPts val="400"/>
              </a:spcBef>
              <a:spcAft>
                <a:spcPts val="0"/>
              </a:spcAft>
              <a:buClr>
                <a:srgbClr val="7F7F7F"/>
              </a:buClr>
              <a:buSzPts val="1400"/>
              <a:buChar char="•"/>
              <a:defRPr/>
            </a:lvl2pPr>
            <a:lvl3pPr indent="-317500" lvl="2" marL="1371600" algn="l">
              <a:lnSpc>
                <a:spcPct val="90000"/>
              </a:lnSpc>
              <a:spcBef>
                <a:spcPts val="400"/>
              </a:spcBef>
              <a:spcAft>
                <a:spcPts val="0"/>
              </a:spcAft>
              <a:buClr>
                <a:srgbClr val="7F7F7F"/>
              </a:buClr>
              <a:buSzPts val="1400"/>
              <a:buChar char="•"/>
              <a:defRPr/>
            </a:lvl3pPr>
            <a:lvl4pPr indent="-317500" lvl="3" marL="1828800" algn="l">
              <a:lnSpc>
                <a:spcPct val="90000"/>
              </a:lnSpc>
              <a:spcBef>
                <a:spcPts val="400"/>
              </a:spcBef>
              <a:spcAft>
                <a:spcPts val="0"/>
              </a:spcAft>
              <a:buClr>
                <a:srgbClr val="7F7F7F"/>
              </a:buClr>
              <a:buSzPts val="1400"/>
              <a:buChar char="•"/>
              <a:defRPr/>
            </a:lvl4pPr>
            <a:lvl5pPr indent="-317500" lvl="4" marL="2286000" algn="l">
              <a:lnSpc>
                <a:spcPct val="90000"/>
              </a:lnSpc>
              <a:spcBef>
                <a:spcPts val="400"/>
              </a:spcBef>
              <a:spcAft>
                <a:spcPts val="0"/>
              </a:spcAft>
              <a:buClr>
                <a:srgbClr val="7F7F7F"/>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9" name="Google Shape;69;p17"/>
          <p:cNvSpPr txBox="1"/>
          <p:nvPr>
            <p:ph idx="2" type="body"/>
          </p:nvPr>
        </p:nvSpPr>
        <p:spPr>
          <a:xfrm>
            <a:off x="4629150" y="1369219"/>
            <a:ext cx="3886200" cy="2812817"/>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rgbClr val="7F7F7F"/>
              </a:buClr>
              <a:buSzPts val="1400"/>
              <a:buChar char="•"/>
              <a:defRPr/>
            </a:lvl1pPr>
            <a:lvl2pPr indent="-317500" lvl="1" marL="914400" algn="l">
              <a:lnSpc>
                <a:spcPct val="90000"/>
              </a:lnSpc>
              <a:spcBef>
                <a:spcPts val="400"/>
              </a:spcBef>
              <a:spcAft>
                <a:spcPts val="0"/>
              </a:spcAft>
              <a:buClr>
                <a:srgbClr val="7F7F7F"/>
              </a:buClr>
              <a:buSzPts val="1400"/>
              <a:buChar char="•"/>
              <a:defRPr/>
            </a:lvl2pPr>
            <a:lvl3pPr indent="-317500" lvl="2" marL="1371600" algn="l">
              <a:lnSpc>
                <a:spcPct val="90000"/>
              </a:lnSpc>
              <a:spcBef>
                <a:spcPts val="400"/>
              </a:spcBef>
              <a:spcAft>
                <a:spcPts val="0"/>
              </a:spcAft>
              <a:buClr>
                <a:srgbClr val="7F7F7F"/>
              </a:buClr>
              <a:buSzPts val="1400"/>
              <a:buChar char="•"/>
              <a:defRPr/>
            </a:lvl3pPr>
            <a:lvl4pPr indent="-317500" lvl="3" marL="1828800" algn="l">
              <a:lnSpc>
                <a:spcPct val="90000"/>
              </a:lnSpc>
              <a:spcBef>
                <a:spcPts val="400"/>
              </a:spcBef>
              <a:spcAft>
                <a:spcPts val="0"/>
              </a:spcAft>
              <a:buClr>
                <a:srgbClr val="7F7F7F"/>
              </a:buClr>
              <a:buSzPts val="1400"/>
              <a:buChar char="•"/>
              <a:defRPr/>
            </a:lvl4pPr>
            <a:lvl5pPr indent="-317500" lvl="4" marL="2286000" algn="l">
              <a:lnSpc>
                <a:spcPct val="90000"/>
              </a:lnSpc>
              <a:spcBef>
                <a:spcPts val="400"/>
              </a:spcBef>
              <a:spcAft>
                <a:spcPts val="0"/>
              </a:spcAft>
              <a:buClr>
                <a:srgbClr val="7F7F7F"/>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70" name="Shape 70"/>
        <p:cNvGrpSpPr/>
        <p:nvPr/>
      </p:nvGrpSpPr>
      <p:grpSpPr>
        <a:xfrm>
          <a:off x="0" y="0"/>
          <a:ext cx="0" cy="0"/>
          <a:chOff x="0" y="0"/>
          <a:chExt cx="0" cy="0"/>
        </a:xfrm>
      </p:grpSpPr>
      <p:pic>
        <p:nvPicPr>
          <p:cNvPr id="71" name="Google Shape;71;p18"/>
          <p:cNvPicPr preferRelativeResize="0"/>
          <p:nvPr/>
        </p:nvPicPr>
        <p:blipFill rotWithShape="1">
          <a:blip r:embed="rId2">
            <a:alphaModFix/>
          </a:blip>
          <a:srcRect b="0" l="0" r="0" t="0"/>
          <a:stretch/>
        </p:blipFill>
        <p:spPr>
          <a:xfrm>
            <a:off x="0" y="0"/>
            <a:ext cx="9141715" cy="5143500"/>
          </a:xfrm>
          <a:prstGeom prst="rect">
            <a:avLst/>
          </a:prstGeom>
          <a:noFill/>
          <a:ln>
            <a:noFill/>
          </a:ln>
        </p:spPr>
      </p:pic>
      <p:sp>
        <p:nvSpPr>
          <p:cNvPr id="72" name="Google Shape;72;p18"/>
          <p:cNvSpPr txBox="1"/>
          <p:nvPr>
            <p:ph type="title"/>
          </p:nvPr>
        </p:nvSpPr>
        <p:spPr>
          <a:xfrm>
            <a:off x="426944" y="536061"/>
            <a:ext cx="7177368"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3" name="Google Shape;73;p18"/>
          <p:cNvSpPr txBox="1"/>
          <p:nvPr>
            <p:ph idx="1" type="body"/>
          </p:nvPr>
        </p:nvSpPr>
        <p:spPr>
          <a:xfrm>
            <a:off x="426944" y="1631436"/>
            <a:ext cx="7177368" cy="283971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rgbClr val="7F7F7F"/>
              </a:buClr>
              <a:buSzPts val="1400"/>
              <a:buChar char="•"/>
              <a:defRPr/>
            </a:lvl1pPr>
            <a:lvl2pPr indent="-317500" lvl="1" marL="914400" algn="l">
              <a:lnSpc>
                <a:spcPct val="90000"/>
              </a:lnSpc>
              <a:spcBef>
                <a:spcPts val="400"/>
              </a:spcBef>
              <a:spcAft>
                <a:spcPts val="0"/>
              </a:spcAft>
              <a:buClr>
                <a:srgbClr val="7F7F7F"/>
              </a:buClr>
              <a:buSzPts val="1400"/>
              <a:buChar char="•"/>
              <a:defRPr/>
            </a:lvl2pPr>
            <a:lvl3pPr indent="-317500" lvl="2" marL="1371600" algn="l">
              <a:lnSpc>
                <a:spcPct val="90000"/>
              </a:lnSpc>
              <a:spcBef>
                <a:spcPts val="400"/>
              </a:spcBef>
              <a:spcAft>
                <a:spcPts val="0"/>
              </a:spcAft>
              <a:buClr>
                <a:srgbClr val="7F7F7F"/>
              </a:buClr>
              <a:buSzPts val="1400"/>
              <a:buChar char="•"/>
              <a:defRPr/>
            </a:lvl3pPr>
            <a:lvl4pPr indent="-317500" lvl="3" marL="1828800" algn="l">
              <a:lnSpc>
                <a:spcPct val="90000"/>
              </a:lnSpc>
              <a:spcBef>
                <a:spcPts val="400"/>
              </a:spcBef>
              <a:spcAft>
                <a:spcPts val="0"/>
              </a:spcAft>
              <a:buClr>
                <a:srgbClr val="7F7F7F"/>
              </a:buClr>
              <a:buSzPts val="1400"/>
              <a:buChar char="•"/>
              <a:defRPr/>
            </a:lvl4pPr>
            <a:lvl5pPr indent="-317500" lvl="4" marL="2286000" algn="l">
              <a:lnSpc>
                <a:spcPct val="90000"/>
              </a:lnSpc>
              <a:spcBef>
                <a:spcPts val="400"/>
              </a:spcBef>
              <a:spcAft>
                <a:spcPts val="0"/>
              </a:spcAft>
              <a:buClr>
                <a:srgbClr val="7F7F7F"/>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74" name="Shape 74"/>
        <p:cNvGrpSpPr/>
        <p:nvPr/>
      </p:nvGrpSpPr>
      <p:grpSpPr>
        <a:xfrm>
          <a:off x="0" y="0"/>
          <a:ext cx="0" cy="0"/>
          <a:chOff x="0" y="0"/>
          <a:chExt cx="0" cy="0"/>
        </a:xfrm>
      </p:grpSpPr>
      <p:pic>
        <p:nvPicPr>
          <p:cNvPr id="75" name="Google Shape;75;p19"/>
          <p:cNvPicPr preferRelativeResize="0"/>
          <p:nvPr/>
        </p:nvPicPr>
        <p:blipFill rotWithShape="1">
          <a:blip r:embed="rId2">
            <a:alphaModFix/>
          </a:blip>
          <a:srcRect b="0" l="0" r="0" t="0"/>
          <a:stretch/>
        </p:blipFill>
        <p:spPr>
          <a:xfrm>
            <a:off x="0" y="0"/>
            <a:ext cx="9141715" cy="5143500"/>
          </a:xfrm>
          <a:prstGeom prst="rect">
            <a:avLst/>
          </a:prstGeom>
          <a:noFill/>
          <a:ln>
            <a:noFill/>
          </a:ln>
        </p:spPr>
      </p:pic>
      <p:sp>
        <p:nvSpPr>
          <p:cNvPr id="76" name="Google Shape;76;p19"/>
          <p:cNvSpPr txBox="1"/>
          <p:nvPr>
            <p:ph type="title"/>
          </p:nvPr>
        </p:nvSpPr>
        <p:spPr>
          <a:xfrm>
            <a:off x="211791" y="401591"/>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7" name="Google Shape;77;p19"/>
          <p:cNvSpPr txBox="1"/>
          <p:nvPr>
            <p:ph idx="1" type="body"/>
          </p:nvPr>
        </p:nvSpPr>
        <p:spPr>
          <a:xfrm>
            <a:off x="211791" y="1496966"/>
            <a:ext cx="3886200" cy="2812817"/>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rgbClr val="7F7F7F"/>
              </a:buClr>
              <a:buSzPts val="1400"/>
              <a:buChar char="•"/>
              <a:defRPr/>
            </a:lvl1pPr>
            <a:lvl2pPr indent="-317500" lvl="1" marL="914400" algn="l">
              <a:lnSpc>
                <a:spcPct val="90000"/>
              </a:lnSpc>
              <a:spcBef>
                <a:spcPts val="400"/>
              </a:spcBef>
              <a:spcAft>
                <a:spcPts val="0"/>
              </a:spcAft>
              <a:buClr>
                <a:srgbClr val="7F7F7F"/>
              </a:buClr>
              <a:buSzPts val="1400"/>
              <a:buChar char="•"/>
              <a:defRPr/>
            </a:lvl2pPr>
            <a:lvl3pPr indent="-317500" lvl="2" marL="1371600" algn="l">
              <a:lnSpc>
                <a:spcPct val="90000"/>
              </a:lnSpc>
              <a:spcBef>
                <a:spcPts val="400"/>
              </a:spcBef>
              <a:spcAft>
                <a:spcPts val="0"/>
              </a:spcAft>
              <a:buClr>
                <a:srgbClr val="7F7F7F"/>
              </a:buClr>
              <a:buSzPts val="1400"/>
              <a:buChar char="•"/>
              <a:defRPr/>
            </a:lvl3pPr>
            <a:lvl4pPr indent="-317500" lvl="3" marL="1828800" algn="l">
              <a:lnSpc>
                <a:spcPct val="90000"/>
              </a:lnSpc>
              <a:spcBef>
                <a:spcPts val="400"/>
              </a:spcBef>
              <a:spcAft>
                <a:spcPts val="0"/>
              </a:spcAft>
              <a:buClr>
                <a:srgbClr val="7F7F7F"/>
              </a:buClr>
              <a:buSzPts val="1400"/>
              <a:buChar char="•"/>
              <a:defRPr/>
            </a:lvl4pPr>
            <a:lvl5pPr indent="-317500" lvl="4" marL="2286000" algn="l">
              <a:lnSpc>
                <a:spcPct val="90000"/>
              </a:lnSpc>
              <a:spcBef>
                <a:spcPts val="400"/>
              </a:spcBef>
              <a:spcAft>
                <a:spcPts val="0"/>
              </a:spcAft>
              <a:buClr>
                <a:srgbClr val="7F7F7F"/>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8" name="Google Shape;78;p19"/>
          <p:cNvSpPr txBox="1"/>
          <p:nvPr>
            <p:ph idx="2" type="body"/>
          </p:nvPr>
        </p:nvSpPr>
        <p:spPr>
          <a:xfrm>
            <a:off x="4212291" y="1496966"/>
            <a:ext cx="3886200" cy="2812817"/>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rgbClr val="7F7F7F"/>
              </a:buClr>
              <a:buSzPts val="1400"/>
              <a:buChar char="•"/>
              <a:defRPr/>
            </a:lvl1pPr>
            <a:lvl2pPr indent="-317500" lvl="1" marL="914400" algn="l">
              <a:lnSpc>
                <a:spcPct val="90000"/>
              </a:lnSpc>
              <a:spcBef>
                <a:spcPts val="400"/>
              </a:spcBef>
              <a:spcAft>
                <a:spcPts val="0"/>
              </a:spcAft>
              <a:buClr>
                <a:srgbClr val="7F7F7F"/>
              </a:buClr>
              <a:buSzPts val="1400"/>
              <a:buChar char="•"/>
              <a:defRPr/>
            </a:lvl2pPr>
            <a:lvl3pPr indent="-317500" lvl="2" marL="1371600" algn="l">
              <a:lnSpc>
                <a:spcPct val="90000"/>
              </a:lnSpc>
              <a:spcBef>
                <a:spcPts val="400"/>
              </a:spcBef>
              <a:spcAft>
                <a:spcPts val="0"/>
              </a:spcAft>
              <a:buClr>
                <a:srgbClr val="7F7F7F"/>
              </a:buClr>
              <a:buSzPts val="1400"/>
              <a:buChar char="•"/>
              <a:defRPr/>
            </a:lvl3pPr>
            <a:lvl4pPr indent="-317500" lvl="3" marL="1828800" algn="l">
              <a:lnSpc>
                <a:spcPct val="90000"/>
              </a:lnSpc>
              <a:spcBef>
                <a:spcPts val="400"/>
              </a:spcBef>
              <a:spcAft>
                <a:spcPts val="0"/>
              </a:spcAft>
              <a:buClr>
                <a:srgbClr val="7F7F7F"/>
              </a:buClr>
              <a:buSzPts val="1400"/>
              <a:buChar char="•"/>
              <a:defRPr/>
            </a:lvl4pPr>
            <a:lvl5pPr indent="-317500" lvl="4" marL="2286000" algn="l">
              <a:lnSpc>
                <a:spcPct val="90000"/>
              </a:lnSpc>
              <a:spcBef>
                <a:spcPts val="400"/>
              </a:spcBef>
              <a:spcAft>
                <a:spcPts val="0"/>
              </a:spcAft>
              <a:buClr>
                <a:srgbClr val="7F7F7F"/>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79" name="Shape 79"/>
        <p:cNvGrpSpPr/>
        <p:nvPr/>
      </p:nvGrpSpPr>
      <p:grpSpPr>
        <a:xfrm>
          <a:off x="0" y="0"/>
          <a:ext cx="0" cy="0"/>
          <a:chOff x="0" y="0"/>
          <a:chExt cx="0" cy="0"/>
        </a:xfrm>
      </p:grpSpPr>
      <p:pic>
        <p:nvPicPr>
          <p:cNvPr id="80" name="Google Shape;80;p20"/>
          <p:cNvPicPr preferRelativeResize="0"/>
          <p:nvPr/>
        </p:nvPicPr>
        <p:blipFill rotWithShape="1">
          <a:blip r:embed="rId2">
            <a:alphaModFix/>
          </a:blip>
          <a:srcRect b="0" l="0" r="0" t="0"/>
          <a:stretch/>
        </p:blipFill>
        <p:spPr>
          <a:xfrm>
            <a:off x="0" y="0"/>
            <a:ext cx="9141715" cy="5143500"/>
          </a:xfrm>
          <a:prstGeom prst="rect">
            <a:avLst/>
          </a:prstGeom>
          <a:noFill/>
          <a:ln>
            <a:noFill/>
          </a:ln>
        </p:spPr>
      </p:pic>
      <p:sp>
        <p:nvSpPr>
          <p:cNvPr id="81" name="Google Shape;81;p20"/>
          <p:cNvSpPr txBox="1"/>
          <p:nvPr>
            <p:ph type="ctrTitle"/>
          </p:nvPr>
        </p:nvSpPr>
        <p:spPr>
          <a:xfrm>
            <a:off x="544601" y="841772"/>
            <a:ext cx="6858000" cy="17907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Montserrat Medium"/>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2" name="Google Shape;82;p20"/>
          <p:cNvSpPr txBox="1"/>
          <p:nvPr>
            <p:ph idx="1" type="subTitle"/>
          </p:nvPr>
        </p:nvSpPr>
        <p:spPr>
          <a:xfrm>
            <a:off x="544601" y="2701528"/>
            <a:ext cx="6858000" cy="1241821"/>
          </a:xfrm>
          <a:prstGeom prst="rect">
            <a:avLst/>
          </a:prstGeom>
          <a:noFill/>
          <a:ln>
            <a:noFill/>
          </a:ln>
        </p:spPr>
        <p:txBody>
          <a:bodyPr anchorCtr="0" anchor="t" bIns="34275" lIns="68575" spcFirstLastPara="1" rIns="68575" wrap="square" tIns="34275">
            <a:normAutofit/>
          </a:bodyPr>
          <a:lstStyle>
            <a:lvl1pPr lvl="0" algn="l">
              <a:lnSpc>
                <a:spcPct val="90000"/>
              </a:lnSpc>
              <a:spcBef>
                <a:spcPts val="800"/>
              </a:spcBef>
              <a:spcAft>
                <a:spcPts val="0"/>
              </a:spcAft>
              <a:buClr>
                <a:srgbClr val="7F7F7F"/>
              </a:buClr>
              <a:buSzPts val="1800"/>
              <a:buNone/>
              <a:defRPr sz="1800"/>
            </a:lvl1pPr>
            <a:lvl2pPr lvl="1" algn="ctr">
              <a:lnSpc>
                <a:spcPct val="90000"/>
              </a:lnSpc>
              <a:spcBef>
                <a:spcPts val="400"/>
              </a:spcBef>
              <a:spcAft>
                <a:spcPts val="0"/>
              </a:spcAft>
              <a:buClr>
                <a:srgbClr val="7F7F7F"/>
              </a:buClr>
              <a:buSzPts val="1500"/>
              <a:buNone/>
              <a:defRPr sz="1500"/>
            </a:lvl2pPr>
            <a:lvl3pPr lvl="2" algn="ctr">
              <a:lnSpc>
                <a:spcPct val="90000"/>
              </a:lnSpc>
              <a:spcBef>
                <a:spcPts val="400"/>
              </a:spcBef>
              <a:spcAft>
                <a:spcPts val="0"/>
              </a:spcAft>
              <a:buClr>
                <a:srgbClr val="7F7F7F"/>
              </a:buClr>
              <a:buSzPts val="1400"/>
              <a:buNone/>
              <a:defRPr sz="1400"/>
            </a:lvl3pPr>
            <a:lvl4pPr lvl="3" algn="ctr">
              <a:lnSpc>
                <a:spcPct val="90000"/>
              </a:lnSpc>
              <a:spcBef>
                <a:spcPts val="400"/>
              </a:spcBef>
              <a:spcAft>
                <a:spcPts val="0"/>
              </a:spcAft>
              <a:buClr>
                <a:srgbClr val="7F7F7F"/>
              </a:buClr>
              <a:buSzPts val="1200"/>
              <a:buNone/>
              <a:defRPr sz="1200"/>
            </a:lvl4pPr>
            <a:lvl5pPr lvl="4" algn="ctr">
              <a:lnSpc>
                <a:spcPct val="90000"/>
              </a:lnSpc>
              <a:spcBef>
                <a:spcPts val="400"/>
              </a:spcBef>
              <a:spcAft>
                <a:spcPts val="0"/>
              </a:spcAft>
              <a:buClr>
                <a:srgbClr val="7F7F7F"/>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83" name="Shape 83"/>
        <p:cNvGrpSpPr/>
        <p:nvPr/>
      </p:nvGrpSpPr>
      <p:grpSpPr>
        <a:xfrm>
          <a:off x="0" y="0"/>
          <a:ext cx="0" cy="0"/>
          <a:chOff x="0" y="0"/>
          <a:chExt cx="0" cy="0"/>
        </a:xfrm>
      </p:grpSpPr>
      <p:pic>
        <p:nvPicPr>
          <p:cNvPr id="84" name="Google Shape;84;p21"/>
          <p:cNvPicPr preferRelativeResize="0"/>
          <p:nvPr/>
        </p:nvPicPr>
        <p:blipFill rotWithShape="1">
          <a:blip r:embed="rId2">
            <a:alphaModFix/>
          </a:blip>
          <a:srcRect b="0" l="0" r="0" t="0"/>
          <a:stretch/>
        </p:blipFill>
        <p:spPr>
          <a:xfrm>
            <a:off x="0" y="0"/>
            <a:ext cx="9141715" cy="5143500"/>
          </a:xfrm>
          <a:prstGeom prst="rect">
            <a:avLst/>
          </a:prstGeom>
          <a:noFill/>
          <a:ln>
            <a:noFill/>
          </a:ln>
        </p:spPr>
      </p:pic>
      <p:sp>
        <p:nvSpPr>
          <p:cNvPr id="85" name="Google Shape;85;p21"/>
          <p:cNvSpPr txBox="1"/>
          <p:nvPr>
            <p:ph type="title"/>
          </p:nvPr>
        </p:nvSpPr>
        <p:spPr>
          <a:xfrm>
            <a:off x="623888" y="818380"/>
            <a:ext cx="7886700" cy="2139553"/>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Montserrat Medium"/>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6" name="Google Shape;86;p21"/>
          <p:cNvSpPr txBox="1"/>
          <p:nvPr>
            <p:ph idx="1" type="body"/>
          </p:nvPr>
        </p:nvSpPr>
        <p:spPr>
          <a:xfrm>
            <a:off x="623888" y="2978174"/>
            <a:ext cx="7886700" cy="733214"/>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7" name="Shape 87"/>
        <p:cNvGrpSpPr/>
        <p:nvPr/>
      </p:nvGrpSpPr>
      <p:grpSpPr>
        <a:xfrm>
          <a:off x="0" y="0"/>
          <a:ext cx="0" cy="0"/>
          <a:chOff x="0" y="0"/>
          <a:chExt cx="0" cy="0"/>
        </a:xfrm>
      </p:grpSpPr>
      <p:pic>
        <p:nvPicPr>
          <p:cNvPr id="88" name="Google Shape;88;p22"/>
          <p:cNvPicPr preferRelativeResize="0"/>
          <p:nvPr/>
        </p:nvPicPr>
        <p:blipFill rotWithShape="1">
          <a:blip r:embed="rId2">
            <a:alphaModFix/>
          </a:blip>
          <a:srcRect b="0" l="0" r="0" t="0"/>
          <a:stretch/>
        </p:blipFill>
        <p:spPr>
          <a:xfrm>
            <a:off x="0" y="0"/>
            <a:ext cx="9141715" cy="5143500"/>
          </a:xfrm>
          <a:prstGeom prst="rect">
            <a:avLst/>
          </a:prstGeom>
          <a:noFill/>
          <a:ln>
            <a:noFill/>
          </a:ln>
        </p:spPr>
      </p:pic>
      <p:sp>
        <p:nvSpPr>
          <p:cNvPr id="89" name="Google Shape;89;p22"/>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0" name="Google Shape;90;p22"/>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rgbClr val="7F7F7F"/>
              </a:buClr>
              <a:buSzPts val="1800"/>
              <a:buNone/>
              <a:defRPr b="1" sz="1800"/>
            </a:lvl1pPr>
            <a:lvl2pPr indent="-228600" lvl="1" marL="914400" algn="l">
              <a:lnSpc>
                <a:spcPct val="90000"/>
              </a:lnSpc>
              <a:spcBef>
                <a:spcPts val="400"/>
              </a:spcBef>
              <a:spcAft>
                <a:spcPts val="0"/>
              </a:spcAft>
              <a:buClr>
                <a:srgbClr val="7F7F7F"/>
              </a:buClr>
              <a:buSzPts val="1500"/>
              <a:buNone/>
              <a:defRPr b="1" sz="1500"/>
            </a:lvl2pPr>
            <a:lvl3pPr indent="-228600" lvl="2" marL="1371600" algn="l">
              <a:lnSpc>
                <a:spcPct val="90000"/>
              </a:lnSpc>
              <a:spcBef>
                <a:spcPts val="400"/>
              </a:spcBef>
              <a:spcAft>
                <a:spcPts val="0"/>
              </a:spcAft>
              <a:buClr>
                <a:srgbClr val="7F7F7F"/>
              </a:buClr>
              <a:buSzPts val="1400"/>
              <a:buNone/>
              <a:defRPr b="1" sz="1400"/>
            </a:lvl3pPr>
            <a:lvl4pPr indent="-228600" lvl="3" marL="1828800" algn="l">
              <a:lnSpc>
                <a:spcPct val="90000"/>
              </a:lnSpc>
              <a:spcBef>
                <a:spcPts val="400"/>
              </a:spcBef>
              <a:spcAft>
                <a:spcPts val="0"/>
              </a:spcAft>
              <a:buClr>
                <a:srgbClr val="7F7F7F"/>
              </a:buClr>
              <a:buSzPts val="1200"/>
              <a:buNone/>
              <a:defRPr b="1" sz="1200"/>
            </a:lvl4pPr>
            <a:lvl5pPr indent="-228600" lvl="4" marL="2286000" algn="l">
              <a:lnSpc>
                <a:spcPct val="90000"/>
              </a:lnSpc>
              <a:spcBef>
                <a:spcPts val="400"/>
              </a:spcBef>
              <a:spcAft>
                <a:spcPts val="0"/>
              </a:spcAft>
              <a:buClr>
                <a:srgbClr val="7F7F7F"/>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91" name="Google Shape;91;p22"/>
          <p:cNvSpPr txBox="1"/>
          <p:nvPr>
            <p:ph idx="2" type="body"/>
          </p:nvPr>
        </p:nvSpPr>
        <p:spPr>
          <a:xfrm>
            <a:off x="629841" y="1878806"/>
            <a:ext cx="3868340" cy="2303229"/>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rgbClr val="7F7F7F"/>
              </a:buClr>
              <a:buSzPts val="1400"/>
              <a:buChar char="•"/>
              <a:defRPr/>
            </a:lvl1pPr>
            <a:lvl2pPr indent="-317500" lvl="1" marL="914400" algn="l">
              <a:lnSpc>
                <a:spcPct val="90000"/>
              </a:lnSpc>
              <a:spcBef>
                <a:spcPts val="400"/>
              </a:spcBef>
              <a:spcAft>
                <a:spcPts val="0"/>
              </a:spcAft>
              <a:buClr>
                <a:srgbClr val="7F7F7F"/>
              </a:buClr>
              <a:buSzPts val="1400"/>
              <a:buChar char="•"/>
              <a:defRPr/>
            </a:lvl2pPr>
            <a:lvl3pPr indent="-317500" lvl="2" marL="1371600" algn="l">
              <a:lnSpc>
                <a:spcPct val="90000"/>
              </a:lnSpc>
              <a:spcBef>
                <a:spcPts val="400"/>
              </a:spcBef>
              <a:spcAft>
                <a:spcPts val="0"/>
              </a:spcAft>
              <a:buClr>
                <a:srgbClr val="7F7F7F"/>
              </a:buClr>
              <a:buSzPts val="1400"/>
              <a:buChar char="•"/>
              <a:defRPr/>
            </a:lvl3pPr>
            <a:lvl4pPr indent="-317500" lvl="3" marL="1828800" algn="l">
              <a:lnSpc>
                <a:spcPct val="90000"/>
              </a:lnSpc>
              <a:spcBef>
                <a:spcPts val="400"/>
              </a:spcBef>
              <a:spcAft>
                <a:spcPts val="0"/>
              </a:spcAft>
              <a:buClr>
                <a:srgbClr val="7F7F7F"/>
              </a:buClr>
              <a:buSzPts val="1400"/>
              <a:buChar char="•"/>
              <a:defRPr/>
            </a:lvl4pPr>
            <a:lvl5pPr indent="-317500" lvl="4" marL="2286000" algn="l">
              <a:lnSpc>
                <a:spcPct val="90000"/>
              </a:lnSpc>
              <a:spcBef>
                <a:spcPts val="400"/>
              </a:spcBef>
              <a:spcAft>
                <a:spcPts val="0"/>
              </a:spcAft>
              <a:buClr>
                <a:srgbClr val="7F7F7F"/>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2" name="Google Shape;92;p22"/>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rgbClr val="7F7F7F"/>
              </a:buClr>
              <a:buSzPts val="1800"/>
              <a:buNone/>
              <a:defRPr b="1" sz="1800"/>
            </a:lvl1pPr>
            <a:lvl2pPr indent="-228600" lvl="1" marL="914400" algn="l">
              <a:lnSpc>
                <a:spcPct val="90000"/>
              </a:lnSpc>
              <a:spcBef>
                <a:spcPts val="400"/>
              </a:spcBef>
              <a:spcAft>
                <a:spcPts val="0"/>
              </a:spcAft>
              <a:buClr>
                <a:srgbClr val="7F7F7F"/>
              </a:buClr>
              <a:buSzPts val="1500"/>
              <a:buNone/>
              <a:defRPr b="1" sz="1500"/>
            </a:lvl2pPr>
            <a:lvl3pPr indent="-228600" lvl="2" marL="1371600" algn="l">
              <a:lnSpc>
                <a:spcPct val="90000"/>
              </a:lnSpc>
              <a:spcBef>
                <a:spcPts val="400"/>
              </a:spcBef>
              <a:spcAft>
                <a:spcPts val="0"/>
              </a:spcAft>
              <a:buClr>
                <a:srgbClr val="7F7F7F"/>
              </a:buClr>
              <a:buSzPts val="1400"/>
              <a:buNone/>
              <a:defRPr b="1" sz="1400"/>
            </a:lvl3pPr>
            <a:lvl4pPr indent="-228600" lvl="3" marL="1828800" algn="l">
              <a:lnSpc>
                <a:spcPct val="90000"/>
              </a:lnSpc>
              <a:spcBef>
                <a:spcPts val="400"/>
              </a:spcBef>
              <a:spcAft>
                <a:spcPts val="0"/>
              </a:spcAft>
              <a:buClr>
                <a:srgbClr val="7F7F7F"/>
              </a:buClr>
              <a:buSzPts val="1200"/>
              <a:buNone/>
              <a:defRPr b="1" sz="1200"/>
            </a:lvl4pPr>
            <a:lvl5pPr indent="-228600" lvl="4" marL="2286000" algn="l">
              <a:lnSpc>
                <a:spcPct val="90000"/>
              </a:lnSpc>
              <a:spcBef>
                <a:spcPts val="400"/>
              </a:spcBef>
              <a:spcAft>
                <a:spcPts val="0"/>
              </a:spcAft>
              <a:buClr>
                <a:srgbClr val="7F7F7F"/>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93" name="Google Shape;93;p22"/>
          <p:cNvSpPr txBox="1"/>
          <p:nvPr>
            <p:ph idx="4" type="body"/>
          </p:nvPr>
        </p:nvSpPr>
        <p:spPr>
          <a:xfrm>
            <a:off x="4629150" y="1878806"/>
            <a:ext cx="3887391" cy="2303229"/>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rgbClr val="7F7F7F"/>
              </a:buClr>
              <a:buSzPts val="1400"/>
              <a:buChar char="•"/>
              <a:defRPr/>
            </a:lvl1pPr>
            <a:lvl2pPr indent="-317500" lvl="1" marL="914400" algn="l">
              <a:lnSpc>
                <a:spcPct val="90000"/>
              </a:lnSpc>
              <a:spcBef>
                <a:spcPts val="400"/>
              </a:spcBef>
              <a:spcAft>
                <a:spcPts val="0"/>
              </a:spcAft>
              <a:buClr>
                <a:srgbClr val="7F7F7F"/>
              </a:buClr>
              <a:buSzPts val="1400"/>
              <a:buChar char="•"/>
              <a:defRPr/>
            </a:lvl2pPr>
            <a:lvl3pPr indent="-317500" lvl="2" marL="1371600" algn="l">
              <a:lnSpc>
                <a:spcPct val="90000"/>
              </a:lnSpc>
              <a:spcBef>
                <a:spcPts val="400"/>
              </a:spcBef>
              <a:spcAft>
                <a:spcPts val="0"/>
              </a:spcAft>
              <a:buClr>
                <a:srgbClr val="7F7F7F"/>
              </a:buClr>
              <a:buSzPts val="1400"/>
              <a:buChar char="•"/>
              <a:defRPr/>
            </a:lvl3pPr>
            <a:lvl4pPr indent="-317500" lvl="3" marL="1828800" algn="l">
              <a:lnSpc>
                <a:spcPct val="90000"/>
              </a:lnSpc>
              <a:spcBef>
                <a:spcPts val="400"/>
              </a:spcBef>
              <a:spcAft>
                <a:spcPts val="0"/>
              </a:spcAft>
              <a:buClr>
                <a:srgbClr val="7F7F7F"/>
              </a:buClr>
              <a:buSzPts val="1400"/>
              <a:buChar char="•"/>
              <a:defRPr/>
            </a:lvl4pPr>
            <a:lvl5pPr indent="-317500" lvl="4" marL="2286000" algn="l">
              <a:lnSpc>
                <a:spcPct val="90000"/>
              </a:lnSpc>
              <a:spcBef>
                <a:spcPts val="400"/>
              </a:spcBef>
              <a:spcAft>
                <a:spcPts val="0"/>
              </a:spcAft>
              <a:buClr>
                <a:srgbClr val="7F7F7F"/>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p:cSld name="1_Comparison">
    <p:spTree>
      <p:nvGrpSpPr>
        <p:cNvPr id="94" name="Shape 94"/>
        <p:cNvGrpSpPr/>
        <p:nvPr/>
      </p:nvGrpSpPr>
      <p:grpSpPr>
        <a:xfrm>
          <a:off x="0" y="0"/>
          <a:ext cx="0" cy="0"/>
          <a:chOff x="0" y="0"/>
          <a:chExt cx="0" cy="0"/>
        </a:xfrm>
      </p:grpSpPr>
      <p:pic>
        <p:nvPicPr>
          <p:cNvPr id="95" name="Google Shape;95;p23"/>
          <p:cNvPicPr preferRelativeResize="0"/>
          <p:nvPr/>
        </p:nvPicPr>
        <p:blipFill rotWithShape="1">
          <a:blip r:embed="rId2">
            <a:alphaModFix/>
          </a:blip>
          <a:srcRect b="0" l="0" r="0" t="0"/>
          <a:stretch/>
        </p:blipFill>
        <p:spPr>
          <a:xfrm>
            <a:off x="0" y="0"/>
            <a:ext cx="9141715" cy="5143500"/>
          </a:xfrm>
          <a:prstGeom prst="rect">
            <a:avLst/>
          </a:prstGeom>
          <a:noFill/>
          <a:ln>
            <a:noFill/>
          </a:ln>
        </p:spPr>
      </p:pic>
      <p:sp>
        <p:nvSpPr>
          <p:cNvPr id="96" name="Google Shape;96;p23"/>
          <p:cNvSpPr txBox="1"/>
          <p:nvPr>
            <p:ph type="title"/>
          </p:nvPr>
        </p:nvSpPr>
        <p:spPr>
          <a:xfrm>
            <a:off x="313835" y="462102"/>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7" name="Google Shape;97;p23"/>
          <p:cNvSpPr txBox="1"/>
          <p:nvPr>
            <p:ph idx="1" type="body"/>
          </p:nvPr>
        </p:nvSpPr>
        <p:spPr>
          <a:xfrm>
            <a:off x="313835" y="1449130"/>
            <a:ext cx="3868340"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rgbClr val="7F7F7F"/>
              </a:buClr>
              <a:buSzPts val="1800"/>
              <a:buNone/>
              <a:defRPr b="1" sz="1800"/>
            </a:lvl1pPr>
            <a:lvl2pPr indent="-228600" lvl="1" marL="914400" algn="l">
              <a:lnSpc>
                <a:spcPct val="90000"/>
              </a:lnSpc>
              <a:spcBef>
                <a:spcPts val="400"/>
              </a:spcBef>
              <a:spcAft>
                <a:spcPts val="0"/>
              </a:spcAft>
              <a:buClr>
                <a:srgbClr val="7F7F7F"/>
              </a:buClr>
              <a:buSzPts val="1500"/>
              <a:buNone/>
              <a:defRPr b="1" sz="1500"/>
            </a:lvl2pPr>
            <a:lvl3pPr indent="-228600" lvl="2" marL="1371600" algn="l">
              <a:lnSpc>
                <a:spcPct val="90000"/>
              </a:lnSpc>
              <a:spcBef>
                <a:spcPts val="400"/>
              </a:spcBef>
              <a:spcAft>
                <a:spcPts val="0"/>
              </a:spcAft>
              <a:buClr>
                <a:srgbClr val="7F7F7F"/>
              </a:buClr>
              <a:buSzPts val="1400"/>
              <a:buNone/>
              <a:defRPr b="1" sz="1400"/>
            </a:lvl3pPr>
            <a:lvl4pPr indent="-228600" lvl="3" marL="1828800" algn="l">
              <a:lnSpc>
                <a:spcPct val="90000"/>
              </a:lnSpc>
              <a:spcBef>
                <a:spcPts val="400"/>
              </a:spcBef>
              <a:spcAft>
                <a:spcPts val="0"/>
              </a:spcAft>
              <a:buClr>
                <a:srgbClr val="7F7F7F"/>
              </a:buClr>
              <a:buSzPts val="1200"/>
              <a:buNone/>
              <a:defRPr b="1" sz="1200"/>
            </a:lvl4pPr>
            <a:lvl5pPr indent="-228600" lvl="4" marL="2286000" algn="l">
              <a:lnSpc>
                <a:spcPct val="90000"/>
              </a:lnSpc>
              <a:spcBef>
                <a:spcPts val="400"/>
              </a:spcBef>
              <a:spcAft>
                <a:spcPts val="0"/>
              </a:spcAft>
              <a:buClr>
                <a:srgbClr val="7F7F7F"/>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98" name="Google Shape;98;p23"/>
          <p:cNvSpPr txBox="1"/>
          <p:nvPr>
            <p:ph idx="2" type="body"/>
          </p:nvPr>
        </p:nvSpPr>
        <p:spPr>
          <a:xfrm>
            <a:off x="313835" y="2067065"/>
            <a:ext cx="3868340" cy="2303229"/>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rgbClr val="7F7F7F"/>
              </a:buClr>
              <a:buSzPts val="1400"/>
              <a:buChar char="•"/>
              <a:defRPr/>
            </a:lvl1pPr>
            <a:lvl2pPr indent="-317500" lvl="1" marL="914400" algn="l">
              <a:lnSpc>
                <a:spcPct val="90000"/>
              </a:lnSpc>
              <a:spcBef>
                <a:spcPts val="400"/>
              </a:spcBef>
              <a:spcAft>
                <a:spcPts val="0"/>
              </a:spcAft>
              <a:buClr>
                <a:srgbClr val="7F7F7F"/>
              </a:buClr>
              <a:buSzPts val="1400"/>
              <a:buChar char="•"/>
              <a:defRPr/>
            </a:lvl2pPr>
            <a:lvl3pPr indent="-317500" lvl="2" marL="1371600" algn="l">
              <a:lnSpc>
                <a:spcPct val="90000"/>
              </a:lnSpc>
              <a:spcBef>
                <a:spcPts val="400"/>
              </a:spcBef>
              <a:spcAft>
                <a:spcPts val="0"/>
              </a:spcAft>
              <a:buClr>
                <a:srgbClr val="7F7F7F"/>
              </a:buClr>
              <a:buSzPts val="1400"/>
              <a:buChar char="•"/>
              <a:defRPr/>
            </a:lvl3pPr>
            <a:lvl4pPr indent="-317500" lvl="3" marL="1828800" algn="l">
              <a:lnSpc>
                <a:spcPct val="90000"/>
              </a:lnSpc>
              <a:spcBef>
                <a:spcPts val="400"/>
              </a:spcBef>
              <a:spcAft>
                <a:spcPts val="0"/>
              </a:spcAft>
              <a:buClr>
                <a:srgbClr val="7F7F7F"/>
              </a:buClr>
              <a:buSzPts val="1400"/>
              <a:buChar char="•"/>
              <a:defRPr/>
            </a:lvl4pPr>
            <a:lvl5pPr indent="-317500" lvl="4" marL="2286000" algn="l">
              <a:lnSpc>
                <a:spcPct val="90000"/>
              </a:lnSpc>
              <a:spcBef>
                <a:spcPts val="400"/>
              </a:spcBef>
              <a:spcAft>
                <a:spcPts val="0"/>
              </a:spcAft>
              <a:buClr>
                <a:srgbClr val="7F7F7F"/>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9" name="Google Shape;99;p23"/>
          <p:cNvSpPr txBox="1"/>
          <p:nvPr>
            <p:ph idx="3" type="body"/>
          </p:nvPr>
        </p:nvSpPr>
        <p:spPr>
          <a:xfrm>
            <a:off x="4313144" y="1449130"/>
            <a:ext cx="3887391"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rgbClr val="7F7F7F"/>
              </a:buClr>
              <a:buSzPts val="1800"/>
              <a:buNone/>
              <a:defRPr b="1" sz="1800"/>
            </a:lvl1pPr>
            <a:lvl2pPr indent="-228600" lvl="1" marL="914400" algn="l">
              <a:lnSpc>
                <a:spcPct val="90000"/>
              </a:lnSpc>
              <a:spcBef>
                <a:spcPts val="400"/>
              </a:spcBef>
              <a:spcAft>
                <a:spcPts val="0"/>
              </a:spcAft>
              <a:buClr>
                <a:srgbClr val="7F7F7F"/>
              </a:buClr>
              <a:buSzPts val="1500"/>
              <a:buNone/>
              <a:defRPr b="1" sz="1500"/>
            </a:lvl2pPr>
            <a:lvl3pPr indent="-228600" lvl="2" marL="1371600" algn="l">
              <a:lnSpc>
                <a:spcPct val="90000"/>
              </a:lnSpc>
              <a:spcBef>
                <a:spcPts val="400"/>
              </a:spcBef>
              <a:spcAft>
                <a:spcPts val="0"/>
              </a:spcAft>
              <a:buClr>
                <a:srgbClr val="7F7F7F"/>
              </a:buClr>
              <a:buSzPts val="1400"/>
              <a:buNone/>
              <a:defRPr b="1" sz="1400"/>
            </a:lvl3pPr>
            <a:lvl4pPr indent="-228600" lvl="3" marL="1828800" algn="l">
              <a:lnSpc>
                <a:spcPct val="90000"/>
              </a:lnSpc>
              <a:spcBef>
                <a:spcPts val="400"/>
              </a:spcBef>
              <a:spcAft>
                <a:spcPts val="0"/>
              </a:spcAft>
              <a:buClr>
                <a:srgbClr val="7F7F7F"/>
              </a:buClr>
              <a:buSzPts val="1200"/>
              <a:buNone/>
              <a:defRPr b="1" sz="1200"/>
            </a:lvl4pPr>
            <a:lvl5pPr indent="-228600" lvl="4" marL="2286000" algn="l">
              <a:lnSpc>
                <a:spcPct val="90000"/>
              </a:lnSpc>
              <a:spcBef>
                <a:spcPts val="400"/>
              </a:spcBef>
              <a:spcAft>
                <a:spcPts val="0"/>
              </a:spcAft>
              <a:buClr>
                <a:srgbClr val="7F7F7F"/>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00" name="Google Shape;100;p23"/>
          <p:cNvSpPr txBox="1"/>
          <p:nvPr>
            <p:ph idx="4" type="body"/>
          </p:nvPr>
        </p:nvSpPr>
        <p:spPr>
          <a:xfrm>
            <a:off x="4313144" y="2067065"/>
            <a:ext cx="3887391" cy="2303229"/>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rgbClr val="7F7F7F"/>
              </a:buClr>
              <a:buSzPts val="1400"/>
              <a:buChar char="•"/>
              <a:defRPr/>
            </a:lvl1pPr>
            <a:lvl2pPr indent="-317500" lvl="1" marL="914400" algn="l">
              <a:lnSpc>
                <a:spcPct val="90000"/>
              </a:lnSpc>
              <a:spcBef>
                <a:spcPts val="400"/>
              </a:spcBef>
              <a:spcAft>
                <a:spcPts val="0"/>
              </a:spcAft>
              <a:buClr>
                <a:srgbClr val="7F7F7F"/>
              </a:buClr>
              <a:buSzPts val="1400"/>
              <a:buChar char="•"/>
              <a:defRPr/>
            </a:lvl2pPr>
            <a:lvl3pPr indent="-317500" lvl="2" marL="1371600" algn="l">
              <a:lnSpc>
                <a:spcPct val="90000"/>
              </a:lnSpc>
              <a:spcBef>
                <a:spcPts val="400"/>
              </a:spcBef>
              <a:spcAft>
                <a:spcPts val="0"/>
              </a:spcAft>
              <a:buClr>
                <a:srgbClr val="7F7F7F"/>
              </a:buClr>
              <a:buSzPts val="1400"/>
              <a:buChar char="•"/>
              <a:defRPr/>
            </a:lvl3pPr>
            <a:lvl4pPr indent="-317500" lvl="3" marL="1828800" algn="l">
              <a:lnSpc>
                <a:spcPct val="90000"/>
              </a:lnSpc>
              <a:spcBef>
                <a:spcPts val="400"/>
              </a:spcBef>
              <a:spcAft>
                <a:spcPts val="0"/>
              </a:spcAft>
              <a:buClr>
                <a:srgbClr val="7F7F7F"/>
              </a:buClr>
              <a:buSzPts val="1400"/>
              <a:buChar char="•"/>
              <a:defRPr/>
            </a:lvl4pPr>
            <a:lvl5pPr indent="-317500" lvl="4" marL="2286000" algn="l">
              <a:lnSpc>
                <a:spcPct val="90000"/>
              </a:lnSpc>
              <a:spcBef>
                <a:spcPts val="400"/>
              </a:spcBef>
              <a:spcAft>
                <a:spcPts val="0"/>
              </a:spcAft>
              <a:buClr>
                <a:srgbClr val="7F7F7F"/>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1" name="Shape 101"/>
        <p:cNvGrpSpPr/>
        <p:nvPr/>
      </p:nvGrpSpPr>
      <p:grpSpPr>
        <a:xfrm>
          <a:off x="0" y="0"/>
          <a:ext cx="0" cy="0"/>
          <a:chOff x="0" y="0"/>
          <a:chExt cx="0" cy="0"/>
        </a:xfrm>
      </p:grpSpPr>
      <p:pic>
        <p:nvPicPr>
          <p:cNvPr id="102" name="Google Shape;102;p24"/>
          <p:cNvPicPr preferRelativeResize="0"/>
          <p:nvPr/>
        </p:nvPicPr>
        <p:blipFill rotWithShape="1">
          <a:blip r:embed="rId2">
            <a:alphaModFix/>
          </a:blip>
          <a:srcRect b="0" l="0" r="0" t="0"/>
          <a:stretch/>
        </p:blipFill>
        <p:spPr>
          <a:xfrm>
            <a:off x="0" y="0"/>
            <a:ext cx="9141715" cy="5143500"/>
          </a:xfrm>
          <a:prstGeom prst="rect">
            <a:avLst/>
          </a:prstGeom>
          <a:noFill/>
          <a:ln>
            <a:noFill/>
          </a:ln>
        </p:spPr>
      </p:pic>
      <p:sp>
        <p:nvSpPr>
          <p:cNvPr id="103" name="Google Shape;103;p24"/>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104" name="Shape 104"/>
        <p:cNvGrpSpPr/>
        <p:nvPr/>
      </p:nvGrpSpPr>
      <p:grpSpPr>
        <a:xfrm>
          <a:off x="0" y="0"/>
          <a:ext cx="0" cy="0"/>
          <a:chOff x="0" y="0"/>
          <a:chExt cx="0" cy="0"/>
        </a:xfrm>
      </p:grpSpPr>
      <p:pic>
        <p:nvPicPr>
          <p:cNvPr id="105" name="Google Shape;105;p25"/>
          <p:cNvPicPr preferRelativeResize="0"/>
          <p:nvPr/>
        </p:nvPicPr>
        <p:blipFill rotWithShape="1">
          <a:blip r:embed="rId2">
            <a:alphaModFix/>
          </a:blip>
          <a:srcRect b="0" l="0" r="0" t="0"/>
          <a:stretch/>
        </p:blipFill>
        <p:spPr>
          <a:xfrm>
            <a:off x="0" y="0"/>
            <a:ext cx="9141715" cy="5143500"/>
          </a:xfrm>
          <a:prstGeom prst="rect">
            <a:avLst/>
          </a:prstGeom>
          <a:noFill/>
          <a:ln>
            <a:noFill/>
          </a:ln>
        </p:spPr>
      </p:pic>
      <p:sp>
        <p:nvSpPr>
          <p:cNvPr id="106" name="Google Shape;106;p25"/>
          <p:cNvSpPr txBox="1"/>
          <p:nvPr>
            <p:ph type="title"/>
          </p:nvPr>
        </p:nvSpPr>
        <p:spPr>
          <a:xfrm>
            <a:off x="272303" y="287290"/>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7" name="Shape 107"/>
        <p:cNvGrpSpPr/>
        <p:nvPr/>
      </p:nvGrpSpPr>
      <p:grpSpPr>
        <a:xfrm>
          <a:off x="0" y="0"/>
          <a:ext cx="0" cy="0"/>
          <a:chOff x="0" y="0"/>
          <a:chExt cx="0" cy="0"/>
        </a:xfrm>
      </p:grpSpPr>
      <p:pic>
        <p:nvPicPr>
          <p:cNvPr id="108" name="Google Shape;108;p26"/>
          <p:cNvPicPr preferRelativeResize="0"/>
          <p:nvPr/>
        </p:nvPicPr>
        <p:blipFill rotWithShape="1">
          <a:blip r:embed="rId2">
            <a:alphaModFix/>
          </a:blip>
          <a:srcRect b="0" l="0" r="0" t="0"/>
          <a:stretch/>
        </p:blipFill>
        <p:spPr>
          <a:xfrm>
            <a:off x="0" y="0"/>
            <a:ext cx="9141715" cy="5143500"/>
          </a:xfrm>
          <a:prstGeom prst="rect">
            <a:avLst/>
          </a:prstGeom>
          <a:noFill/>
          <a:ln>
            <a:noFill/>
          </a:ln>
        </p:spPr>
      </p:pic>
      <p:sp>
        <p:nvSpPr>
          <p:cNvPr id="109" name="Google Shape;109;p26"/>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Montserrat Medium"/>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0" name="Google Shape;110;p26"/>
          <p:cNvSpPr txBox="1"/>
          <p:nvPr>
            <p:ph idx="1" type="body"/>
          </p:nvPr>
        </p:nvSpPr>
        <p:spPr>
          <a:xfrm>
            <a:off x="3886200" y="466305"/>
            <a:ext cx="4629150" cy="3655219"/>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rgbClr val="7F7F7F"/>
              </a:buClr>
              <a:buSzPts val="2400"/>
              <a:buChar char="•"/>
              <a:defRPr sz="2400"/>
            </a:lvl1pPr>
            <a:lvl2pPr indent="-361950" lvl="1" marL="914400" algn="l">
              <a:lnSpc>
                <a:spcPct val="90000"/>
              </a:lnSpc>
              <a:spcBef>
                <a:spcPts val="400"/>
              </a:spcBef>
              <a:spcAft>
                <a:spcPts val="0"/>
              </a:spcAft>
              <a:buClr>
                <a:srgbClr val="7F7F7F"/>
              </a:buClr>
              <a:buSzPts val="2100"/>
              <a:buChar char="•"/>
              <a:defRPr sz="2100"/>
            </a:lvl2pPr>
            <a:lvl3pPr indent="-342900" lvl="2" marL="1371600" algn="l">
              <a:lnSpc>
                <a:spcPct val="90000"/>
              </a:lnSpc>
              <a:spcBef>
                <a:spcPts val="400"/>
              </a:spcBef>
              <a:spcAft>
                <a:spcPts val="0"/>
              </a:spcAft>
              <a:buClr>
                <a:srgbClr val="7F7F7F"/>
              </a:buClr>
              <a:buSzPts val="1800"/>
              <a:buChar char="•"/>
              <a:defRPr sz="1800"/>
            </a:lvl3pPr>
            <a:lvl4pPr indent="-323850" lvl="3" marL="1828800" algn="l">
              <a:lnSpc>
                <a:spcPct val="90000"/>
              </a:lnSpc>
              <a:spcBef>
                <a:spcPts val="400"/>
              </a:spcBef>
              <a:spcAft>
                <a:spcPts val="0"/>
              </a:spcAft>
              <a:buClr>
                <a:srgbClr val="7F7F7F"/>
              </a:buClr>
              <a:buSzPts val="1500"/>
              <a:buChar char="•"/>
              <a:defRPr sz="1500"/>
            </a:lvl4pPr>
            <a:lvl5pPr indent="-323850" lvl="4" marL="2286000" algn="l">
              <a:lnSpc>
                <a:spcPct val="90000"/>
              </a:lnSpc>
              <a:spcBef>
                <a:spcPts val="400"/>
              </a:spcBef>
              <a:spcAft>
                <a:spcPts val="0"/>
              </a:spcAft>
              <a:buClr>
                <a:srgbClr val="7F7F7F"/>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11" name="Google Shape;111;p26"/>
          <p:cNvSpPr txBox="1"/>
          <p:nvPr>
            <p:ph idx="2" type="body"/>
          </p:nvPr>
        </p:nvSpPr>
        <p:spPr>
          <a:xfrm>
            <a:off x="629841" y="1543050"/>
            <a:ext cx="2949178" cy="2578474"/>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7F7F7F"/>
              </a:buClr>
              <a:buSzPts val="1200"/>
              <a:buNone/>
              <a:defRPr sz="1200"/>
            </a:lvl1pPr>
            <a:lvl2pPr indent="-228600" lvl="1" marL="914400" algn="l">
              <a:lnSpc>
                <a:spcPct val="90000"/>
              </a:lnSpc>
              <a:spcBef>
                <a:spcPts val="400"/>
              </a:spcBef>
              <a:spcAft>
                <a:spcPts val="0"/>
              </a:spcAft>
              <a:buClr>
                <a:srgbClr val="7F7F7F"/>
              </a:buClr>
              <a:buSzPts val="1100"/>
              <a:buNone/>
              <a:defRPr sz="1100"/>
            </a:lvl2pPr>
            <a:lvl3pPr indent="-228600" lvl="2" marL="1371600" algn="l">
              <a:lnSpc>
                <a:spcPct val="90000"/>
              </a:lnSpc>
              <a:spcBef>
                <a:spcPts val="400"/>
              </a:spcBef>
              <a:spcAft>
                <a:spcPts val="0"/>
              </a:spcAft>
              <a:buClr>
                <a:srgbClr val="7F7F7F"/>
              </a:buClr>
              <a:buSzPts val="900"/>
              <a:buNone/>
              <a:defRPr sz="900"/>
            </a:lvl3pPr>
            <a:lvl4pPr indent="-228600" lvl="3" marL="1828800" algn="l">
              <a:lnSpc>
                <a:spcPct val="90000"/>
              </a:lnSpc>
              <a:spcBef>
                <a:spcPts val="400"/>
              </a:spcBef>
              <a:spcAft>
                <a:spcPts val="0"/>
              </a:spcAft>
              <a:buClr>
                <a:srgbClr val="7F7F7F"/>
              </a:buClr>
              <a:buSzPts val="800"/>
              <a:buNone/>
              <a:defRPr sz="800"/>
            </a:lvl4pPr>
            <a:lvl5pPr indent="-228600" lvl="4" marL="2286000" algn="l">
              <a:lnSpc>
                <a:spcPct val="90000"/>
              </a:lnSpc>
              <a:spcBef>
                <a:spcPts val="400"/>
              </a:spcBef>
              <a:spcAft>
                <a:spcPts val="0"/>
              </a:spcAft>
              <a:buClr>
                <a:srgbClr val="7F7F7F"/>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2" name="Shape 112"/>
        <p:cNvGrpSpPr/>
        <p:nvPr/>
      </p:nvGrpSpPr>
      <p:grpSpPr>
        <a:xfrm>
          <a:off x="0" y="0"/>
          <a:ext cx="0" cy="0"/>
          <a:chOff x="0" y="0"/>
          <a:chExt cx="0" cy="0"/>
        </a:xfrm>
      </p:grpSpPr>
      <p:pic>
        <p:nvPicPr>
          <p:cNvPr id="113" name="Google Shape;113;p27"/>
          <p:cNvPicPr preferRelativeResize="0"/>
          <p:nvPr/>
        </p:nvPicPr>
        <p:blipFill rotWithShape="1">
          <a:blip r:embed="rId2">
            <a:alphaModFix/>
          </a:blip>
          <a:srcRect b="0" l="0" r="0" t="0"/>
          <a:stretch/>
        </p:blipFill>
        <p:spPr>
          <a:xfrm>
            <a:off x="0" y="0"/>
            <a:ext cx="9141715" cy="5143500"/>
          </a:xfrm>
          <a:prstGeom prst="rect">
            <a:avLst/>
          </a:prstGeom>
          <a:noFill/>
          <a:ln>
            <a:noFill/>
          </a:ln>
        </p:spPr>
      </p:pic>
      <p:sp>
        <p:nvSpPr>
          <p:cNvPr id="114" name="Google Shape;114;p27"/>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Montserrat Medium"/>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5" name="Google Shape;115;p27"/>
          <p:cNvSpPr/>
          <p:nvPr>
            <p:ph idx="2" type="pic"/>
          </p:nvPr>
        </p:nvSpPr>
        <p:spPr>
          <a:xfrm>
            <a:off x="3886200" y="513370"/>
            <a:ext cx="4629150" cy="3655219"/>
          </a:xfrm>
          <a:prstGeom prst="rect">
            <a:avLst/>
          </a:prstGeom>
          <a:noFill/>
          <a:ln>
            <a:noFill/>
          </a:ln>
        </p:spPr>
      </p:sp>
      <p:sp>
        <p:nvSpPr>
          <p:cNvPr id="116" name="Google Shape;116;p27"/>
          <p:cNvSpPr txBox="1"/>
          <p:nvPr>
            <p:ph idx="1" type="body"/>
          </p:nvPr>
        </p:nvSpPr>
        <p:spPr>
          <a:xfrm>
            <a:off x="629841" y="1543050"/>
            <a:ext cx="2949178" cy="2625538"/>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7F7F7F"/>
              </a:buClr>
              <a:buSzPts val="1200"/>
              <a:buNone/>
              <a:defRPr sz="1200"/>
            </a:lvl1pPr>
            <a:lvl2pPr indent="-228600" lvl="1" marL="914400" algn="l">
              <a:lnSpc>
                <a:spcPct val="90000"/>
              </a:lnSpc>
              <a:spcBef>
                <a:spcPts val="400"/>
              </a:spcBef>
              <a:spcAft>
                <a:spcPts val="0"/>
              </a:spcAft>
              <a:buClr>
                <a:srgbClr val="7F7F7F"/>
              </a:buClr>
              <a:buSzPts val="1100"/>
              <a:buNone/>
              <a:defRPr sz="1100"/>
            </a:lvl2pPr>
            <a:lvl3pPr indent="-228600" lvl="2" marL="1371600" algn="l">
              <a:lnSpc>
                <a:spcPct val="90000"/>
              </a:lnSpc>
              <a:spcBef>
                <a:spcPts val="400"/>
              </a:spcBef>
              <a:spcAft>
                <a:spcPts val="0"/>
              </a:spcAft>
              <a:buClr>
                <a:srgbClr val="7F7F7F"/>
              </a:buClr>
              <a:buSzPts val="900"/>
              <a:buNone/>
              <a:defRPr sz="900"/>
            </a:lvl3pPr>
            <a:lvl4pPr indent="-228600" lvl="3" marL="1828800" algn="l">
              <a:lnSpc>
                <a:spcPct val="90000"/>
              </a:lnSpc>
              <a:spcBef>
                <a:spcPts val="400"/>
              </a:spcBef>
              <a:spcAft>
                <a:spcPts val="0"/>
              </a:spcAft>
              <a:buClr>
                <a:srgbClr val="7F7F7F"/>
              </a:buClr>
              <a:buSzPts val="800"/>
              <a:buNone/>
              <a:defRPr sz="800"/>
            </a:lvl4pPr>
            <a:lvl5pPr indent="-228600" lvl="4" marL="2286000" algn="l">
              <a:lnSpc>
                <a:spcPct val="90000"/>
              </a:lnSpc>
              <a:spcBef>
                <a:spcPts val="400"/>
              </a:spcBef>
              <a:spcAft>
                <a:spcPts val="0"/>
              </a:spcAft>
              <a:buClr>
                <a:srgbClr val="7F7F7F"/>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17" name="Shape 117"/>
        <p:cNvGrpSpPr/>
        <p:nvPr/>
      </p:nvGrpSpPr>
      <p:grpSpPr>
        <a:xfrm>
          <a:off x="0" y="0"/>
          <a:ext cx="0" cy="0"/>
          <a:chOff x="0" y="0"/>
          <a:chExt cx="0" cy="0"/>
        </a:xfrm>
      </p:grpSpPr>
      <p:pic>
        <p:nvPicPr>
          <p:cNvPr descr="CPL Title Slide Blank.jpg" id="118" name="Google Shape;118;p28"/>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19" name="Google Shape;119;p28"/>
          <p:cNvSpPr txBox="1"/>
          <p:nvPr>
            <p:ph type="title"/>
          </p:nvPr>
        </p:nvSpPr>
        <p:spPr>
          <a:xfrm>
            <a:off x="457200" y="2143125"/>
            <a:ext cx="8229600" cy="85725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lt1"/>
              </a:buClr>
              <a:buSzPts val="3300"/>
              <a:buFont typeface="Montserrat Medium"/>
              <a:buNone/>
              <a:defRPr>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120" name="Shape 120"/>
        <p:cNvGrpSpPr/>
        <p:nvPr/>
      </p:nvGrpSpPr>
      <p:grpSpPr>
        <a:xfrm>
          <a:off x="0" y="0"/>
          <a:ext cx="0" cy="0"/>
          <a:chOff x="0" y="0"/>
          <a:chExt cx="0" cy="0"/>
        </a:xfrm>
      </p:grpSpPr>
      <p:sp>
        <p:nvSpPr>
          <p:cNvPr id="121" name="Google Shape;121;p29"/>
          <p:cNvSpPr txBox="1"/>
          <p:nvPr>
            <p:ph type="title"/>
          </p:nvPr>
        </p:nvSpPr>
        <p:spPr>
          <a:xfrm>
            <a:off x="685800" y="457200"/>
            <a:ext cx="7772400" cy="85725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2" name="Google Shape;122;p29"/>
          <p:cNvSpPr txBox="1"/>
          <p:nvPr>
            <p:ph idx="1" type="body"/>
          </p:nvPr>
        </p:nvSpPr>
        <p:spPr>
          <a:xfrm>
            <a:off x="685800" y="1485900"/>
            <a:ext cx="3810000" cy="29718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rgbClr val="7F7F7F"/>
              </a:buClr>
              <a:buSzPts val="1400"/>
              <a:buChar char="•"/>
              <a:defRPr/>
            </a:lvl1pPr>
            <a:lvl2pPr indent="-317500" lvl="1" marL="914400" algn="l">
              <a:lnSpc>
                <a:spcPct val="90000"/>
              </a:lnSpc>
              <a:spcBef>
                <a:spcPts val="400"/>
              </a:spcBef>
              <a:spcAft>
                <a:spcPts val="0"/>
              </a:spcAft>
              <a:buClr>
                <a:srgbClr val="7F7F7F"/>
              </a:buClr>
              <a:buSzPts val="1400"/>
              <a:buChar char="•"/>
              <a:defRPr/>
            </a:lvl2pPr>
            <a:lvl3pPr indent="-317500" lvl="2" marL="1371600" algn="l">
              <a:lnSpc>
                <a:spcPct val="90000"/>
              </a:lnSpc>
              <a:spcBef>
                <a:spcPts val="400"/>
              </a:spcBef>
              <a:spcAft>
                <a:spcPts val="0"/>
              </a:spcAft>
              <a:buClr>
                <a:srgbClr val="7F7F7F"/>
              </a:buClr>
              <a:buSzPts val="1400"/>
              <a:buChar char="•"/>
              <a:defRPr/>
            </a:lvl3pPr>
            <a:lvl4pPr indent="-317500" lvl="3" marL="1828800" algn="l">
              <a:lnSpc>
                <a:spcPct val="90000"/>
              </a:lnSpc>
              <a:spcBef>
                <a:spcPts val="400"/>
              </a:spcBef>
              <a:spcAft>
                <a:spcPts val="0"/>
              </a:spcAft>
              <a:buClr>
                <a:srgbClr val="7F7F7F"/>
              </a:buClr>
              <a:buSzPts val="1400"/>
              <a:buChar char="•"/>
              <a:defRPr/>
            </a:lvl4pPr>
            <a:lvl5pPr indent="-317500" lvl="4" marL="2286000" algn="l">
              <a:lnSpc>
                <a:spcPct val="90000"/>
              </a:lnSpc>
              <a:spcBef>
                <a:spcPts val="400"/>
              </a:spcBef>
              <a:spcAft>
                <a:spcPts val="0"/>
              </a:spcAft>
              <a:buClr>
                <a:srgbClr val="7F7F7F"/>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3" name="Google Shape;123;p29"/>
          <p:cNvSpPr txBox="1"/>
          <p:nvPr>
            <p:ph idx="2" type="body"/>
          </p:nvPr>
        </p:nvSpPr>
        <p:spPr>
          <a:xfrm>
            <a:off x="4648200" y="1485900"/>
            <a:ext cx="3810000" cy="29718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rgbClr val="7F7F7F"/>
              </a:buClr>
              <a:buSzPts val="1400"/>
              <a:buChar char="•"/>
              <a:defRPr/>
            </a:lvl1pPr>
            <a:lvl2pPr indent="-317500" lvl="1" marL="914400" algn="l">
              <a:lnSpc>
                <a:spcPct val="90000"/>
              </a:lnSpc>
              <a:spcBef>
                <a:spcPts val="400"/>
              </a:spcBef>
              <a:spcAft>
                <a:spcPts val="0"/>
              </a:spcAft>
              <a:buClr>
                <a:srgbClr val="7F7F7F"/>
              </a:buClr>
              <a:buSzPts val="1400"/>
              <a:buChar char="•"/>
              <a:defRPr/>
            </a:lvl2pPr>
            <a:lvl3pPr indent="-317500" lvl="2" marL="1371600" algn="l">
              <a:lnSpc>
                <a:spcPct val="90000"/>
              </a:lnSpc>
              <a:spcBef>
                <a:spcPts val="400"/>
              </a:spcBef>
              <a:spcAft>
                <a:spcPts val="0"/>
              </a:spcAft>
              <a:buClr>
                <a:srgbClr val="7F7F7F"/>
              </a:buClr>
              <a:buSzPts val="1400"/>
              <a:buChar char="•"/>
              <a:defRPr/>
            </a:lvl3pPr>
            <a:lvl4pPr indent="-317500" lvl="3" marL="1828800" algn="l">
              <a:lnSpc>
                <a:spcPct val="90000"/>
              </a:lnSpc>
              <a:spcBef>
                <a:spcPts val="400"/>
              </a:spcBef>
              <a:spcAft>
                <a:spcPts val="0"/>
              </a:spcAft>
              <a:buClr>
                <a:srgbClr val="7F7F7F"/>
              </a:buClr>
              <a:buSzPts val="1400"/>
              <a:buChar char="•"/>
              <a:defRPr/>
            </a:lvl4pPr>
            <a:lvl5pPr indent="-317500" lvl="4" marL="2286000" algn="l">
              <a:lnSpc>
                <a:spcPct val="90000"/>
              </a:lnSpc>
              <a:spcBef>
                <a:spcPts val="400"/>
              </a:spcBef>
              <a:spcAft>
                <a:spcPts val="0"/>
              </a:spcAft>
              <a:buClr>
                <a:srgbClr val="7F7F7F"/>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4" name="Google Shape;124;p29"/>
          <p:cNvSpPr txBox="1"/>
          <p:nvPr>
            <p:ph idx="10" type="dt"/>
          </p:nvPr>
        </p:nvSpPr>
        <p:spPr>
          <a:xfrm>
            <a:off x="1981200" y="4572000"/>
            <a:ext cx="1752600" cy="342900"/>
          </a:xfrm>
          <a:prstGeom prst="rect">
            <a:avLst/>
          </a:prstGeom>
          <a:noFill/>
          <a:ln>
            <a:noFill/>
          </a:ln>
        </p:spPr>
        <p:txBody>
          <a:bodyPr anchorCtr="0" anchor="t" bIns="34275" lIns="68575" spcFirstLastPara="1" rIns="68575" wrap="square" tIns="34275">
            <a:noAutofit/>
          </a:bodyPr>
          <a:lstStyle>
            <a:lvl1pPr lvl="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25" name="Google Shape;125;p29"/>
          <p:cNvSpPr txBox="1"/>
          <p:nvPr>
            <p:ph idx="11" type="ftr"/>
          </p:nvPr>
        </p:nvSpPr>
        <p:spPr>
          <a:xfrm>
            <a:off x="3886200" y="4572000"/>
            <a:ext cx="2514600" cy="342900"/>
          </a:xfrm>
          <a:prstGeom prst="rect">
            <a:avLst/>
          </a:prstGeom>
          <a:noFill/>
          <a:ln>
            <a:noFill/>
          </a:ln>
        </p:spPr>
        <p:txBody>
          <a:bodyPr anchorCtr="0" anchor="t" bIns="34275" lIns="68575" spcFirstLastPara="1" rIns="68575" wrap="square" tIns="34275">
            <a:noAutofit/>
          </a:bodyPr>
          <a:lstStyle>
            <a:lvl1pPr lvl="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26" name="Google Shape;126;p29"/>
          <p:cNvSpPr txBox="1"/>
          <p:nvPr>
            <p:ph idx="12" type="sldNum"/>
          </p:nvPr>
        </p:nvSpPr>
        <p:spPr>
          <a:xfrm>
            <a:off x="6553200" y="4572000"/>
            <a:ext cx="1905000" cy="342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b="0" i="0" sz="1400" u="none" cap="none" strike="noStrike">
                <a:solidFill>
                  <a:schemeClr val="dk1"/>
                </a:solidFill>
                <a:latin typeface="Calibri"/>
                <a:ea typeface="Calibri"/>
                <a:cs typeface="Calibri"/>
                <a:sym typeface="Calibri"/>
              </a:defRPr>
            </a:lvl1pPr>
            <a:lvl2pPr indent="0" lvl="1" marL="0" marR="0" rtl="0" algn="l">
              <a:spcBef>
                <a:spcPts val="0"/>
              </a:spcBef>
              <a:buNone/>
              <a:defRPr b="0" i="0" sz="1400" u="none" cap="none" strike="noStrike">
                <a:solidFill>
                  <a:schemeClr val="dk1"/>
                </a:solidFill>
                <a:latin typeface="Calibri"/>
                <a:ea typeface="Calibri"/>
                <a:cs typeface="Calibri"/>
                <a:sym typeface="Calibri"/>
              </a:defRPr>
            </a:lvl2pPr>
            <a:lvl3pPr indent="0" lvl="2" marL="0" marR="0" rtl="0" algn="l">
              <a:spcBef>
                <a:spcPts val="0"/>
              </a:spcBef>
              <a:buNone/>
              <a:defRPr b="0" i="0" sz="1400" u="none" cap="none" strike="noStrike">
                <a:solidFill>
                  <a:schemeClr val="dk1"/>
                </a:solidFill>
                <a:latin typeface="Calibri"/>
                <a:ea typeface="Calibri"/>
                <a:cs typeface="Calibri"/>
                <a:sym typeface="Calibri"/>
              </a:defRPr>
            </a:lvl3pPr>
            <a:lvl4pPr indent="0" lvl="3" marL="0" marR="0" rtl="0" algn="l">
              <a:spcBef>
                <a:spcPts val="0"/>
              </a:spcBef>
              <a:buNone/>
              <a:defRPr b="0" i="0" sz="1400" u="none" cap="none" strike="noStrike">
                <a:solidFill>
                  <a:schemeClr val="dk1"/>
                </a:solidFill>
                <a:latin typeface="Calibri"/>
                <a:ea typeface="Calibri"/>
                <a:cs typeface="Calibri"/>
                <a:sym typeface="Calibri"/>
              </a:defRPr>
            </a:lvl4pPr>
            <a:lvl5pPr indent="0" lvl="4" marL="0" marR="0" rtl="0" algn="l">
              <a:spcBef>
                <a:spcPts val="0"/>
              </a:spcBef>
              <a:buNone/>
              <a:defRPr b="0" i="0" sz="1400" u="none" cap="none" strike="noStrike">
                <a:solidFill>
                  <a:schemeClr val="dk1"/>
                </a:solidFill>
                <a:latin typeface="Calibri"/>
                <a:ea typeface="Calibri"/>
                <a:cs typeface="Calibri"/>
                <a:sym typeface="Calibri"/>
              </a:defRPr>
            </a:lvl5pPr>
            <a:lvl6pPr indent="0" lvl="5" marL="0" marR="0" rtl="0" algn="l">
              <a:spcBef>
                <a:spcPts val="0"/>
              </a:spcBef>
              <a:buNone/>
              <a:defRPr b="0" i="0" sz="1400" u="none" cap="none" strike="noStrike">
                <a:solidFill>
                  <a:schemeClr val="dk1"/>
                </a:solidFill>
                <a:latin typeface="Calibri"/>
                <a:ea typeface="Calibri"/>
                <a:cs typeface="Calibri"/>
                <a:sym typeface="Calibri"/>
              </a:defRPr>
            </a:lvl6pPr>
            <a:lvl7pPr indent="0" lvl="6" marL="0" marR="0" rtl="0" algn="l">
              <a:spcBef>
                <a:spcPts val="0"/>
              </a:spcBef>
              <a:buNone/>
              <a:defRPr b="0" i="0" sz="1400" u="none" cap="none" strike="noStrike">
                <a:solidFill>
                  <a:schemeClr val="dk1"/>
                </a:solidFill>
                <a:latin typeface="Calibri"/>
                <a:ea typeface="Calibri"/>
                <a:cs typeface="Calibri"/>
                <a:sym typeface="Calibri"/>
              </a:defRPr>
            </a:lvl7pPr>
            <a:lvl8pPr indent="0" lvl="7" marL="0" marR="0" rtl="0" algn="l">
              <a:spcBef>
                <a:spcPts val="0"/>
              </a:spcBef>
              <a:buNone/>
              <a:defRPr b="0" i="0" sz="1400" u="none" cap="none" strike="noStrike">
                <a:solidFill>
                  <a:schemeClr val="dk1"/>
                </a:solidFill>
                <a:latin typeface="Calibri"/>
                <a:ea typeface="Calibri"/>
                <a:cs typeface="Calibri"/>
                <a:sym typeface="Calibri"/>
              </a:defRPr>
            </a:lvl8pPr>
            <a:lvl9pPr indent="0" lvl="8" marL="0" marR="0" rtl="0" algn="l">
              <a:spcBef>
                <a:spcPts val="0"/>
              </a:spcBef>
              <a:buNone/>
              <a:defRPr b="0" i="0" sz="14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theme" Target="../theme/theme1.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Montserrat Medium"/>
              <a:buNone/>
              <a:defRPr b="0" i="0" sz="3300" u="none" cap="none" strike="noStrike">
                <a:solidFill>
                  <a:schemeClr val="dk1"/>
                </a:solidFill>
                <a:latin typeface="Montserrat Medium"/>
                <a:ea typeface="Montserrat Medium"/>
                <a:cs typeface="Montserrat Medium"/>
                <a:sym typeface="Montserrat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52" name="Google Shape;52;p13"/>
          <p:cNvSpPr txBox="1"/>
          <p:nvPr>
            <p:ph idx="1" type="body"/>
          </p:nvPr>
        </p:nvSpPr>
        <p:spPr>
          <a:xfrm>
            <a:off x="628650" y="1369219"/>
            <a:ext cx="7886700" cy="2839711"/>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rgbClr val="7F7F7F"/>
              </a:buClr>
              <a:buSzPts val="2100"/>
              <a:buFont typeface="Arial"/>
              <a:buChar char="•"/>
              <a:defRPr b="0" i="0" sz="2100" u="none" cap="none" strike="noStrike">
                <a:solidFill>
                  <a:srgbClr val="7F7F7F"/>
                </a:solidFill>
                <a:latin typeface="Arial"/>
                <a:ea typeface="Arial"/>
                <a:cs typeface="Arial"/>
                <a:sym typeface="Arial"/>
              </a:defRPr>
            </a:lvl1pPr>
            <a:lvl2pPr indent="-342900" lvl="1" marL="914400" marR="0" rtl="0" algn="l">
              <a:lnSpc>
                <a:spcPct val="90000"/>
              </a:lnSpc>
              <a:spcBef>
                <a:spcPts val="400"/>
              </a:spcBef>
              <a:spcAft>
                <a:spcPts val="0"/>
              </a:spcAft>
              <a:buClr>
                <a:srgbClr val="7F7F7F"/>
              </a:buClr>
              <a:buSzPts val="1800"/>
              <a:buFont typeface="Arial"/>
              <a:buChar char="•"/>
              <a:defRPr b="0" i="0" sz="1800" u="none" cap="none" strike="noStrike">
                <a:solidFill>
                  <a:srgbClr val="7F7F7F"/>
                </a:solidFill>
                <a:latin typeface="Arial"/>
                <a:ea typeface="Arial"/>
                <a:cs typeface="Arial"/>
                <a:sym typeface="Arial"/>
              </a:defRPr>
            </a:lvl2pPr>
            <a:lvl3pPr indent="-323850" lvl="2" marL="1371600" marR="0" rtl="0" algn="l">
              <a:lnSpc>
                <a:spcPct val="90000"/>
              </a:lnSpc>
              <a:spcBef>
                <a:spcPts val="400"/>
              </a:spcBef>
              <a:spcAft>
                <a:spcPts val="0"/>
              </a:spcAft>
              <a:buClr>
                <a:srgbClr val="7F7F7F"/>
              </a:buClr>
              <a:buSzPts val="1500"/>
              <a:buFont typeface="Arial"/>
              <a:buChar char="•"/>
              <a:defRPr b="0" i="0" sz="1500" u="none" cap="none" strike="noStrike">
                <a:solidFill>
                  <a:srgbClr val="7F7F7F"/>
                </a:solidFill>
                <a:latin typeface="Arial"/>
                <a:ea typeface="Arial"/>
                <a:cs typeface="Arial"/>
                <a:sym typeface="Arial"/>
              </a:defRPr>
            </a:lvl3pPr>
            <a:lvl4pPr indent="-317500" lvl="3" marL="1828800" marR="0" rtl="0" algn="l">
              <a:lnSpc>
                <a:spcPct val="90000"/>
              </a:lnSpc>
              <a:spcBef>
                <a:spcPts val="400"/>
              </a:spcBef>
              <a:spcAft>
                <a:spcPts val="0"/>
              </a:spcAft>
              <a:buClr>
                <a:srgbClr val="7F7F7F"/>
              </a:buClr>
              <a:buSzPts val="1400"/>
              <a:buFont typeface="Arial"/>
              <a:buChar char="•"/>
              <a:defRPr b="0" i="0" sz="1400" u="none" cap="none" strike="noStrike">
                <a:solidFill>
                  <a:srgbClr val="7F7F7F"/>
                </a:solidFill>
                <a:latin typeface="Arial"/>
                <a:ea typeface="Arial"/>
                <a:cs typeface="Arial"/>
                <a:sym typeface="Arial"/>
              </a:defRPr>
            </a:lvl4pPr>
            <a:lvl5pPr indent="-317500" lvl="4" marL="2286000" marR="0" rtl="0" algn="l">
              <a:lnSpc>
                <a:spcPct val="90000"/>
              </a:lnSpc>
              <a:spcBef>
                <a:spcPts val="400"/>
              </a:spcBef>
              <a:spcAft>
                <a:spcPts val="0"/>
              </a:spcAft>
              <a:buClr>
                <a:srgbClr val="7F7F7F"/>
              </a:buClr>
              <a:buSzPts val="1400"/>
              <a:buFont typeface="Arial"/>
              <a:buChar char="•"/>
              <a:defRPr b="0" i="0" sz="1400" u="none" cap="none" strike="noStrike">
                <a:solidFill>
                  <a:srgbClr val="7F7F7F"/>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19.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 Id="rId3" Type="http://schemas.openxmlformats.org/officeDocument/2006/relationships/image" Target="../media/image27.png"/><Relationship Id="rId4" Type="http://schemas.openxmlformats.org/officeDocument/2006/relationships/image" Target="../media/image3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8.xml"/><Relationship Id="rId3" Type="http://schemas.openxmlformats.org/officeDocument/2006/relationships/image" Target="../media/image27.pn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 Id="rId3" Type="http://schemas.openxmlformats.org/officeDocument/2006/relationships/image" Target="../media/image2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30"/>
          <p:cNvPicPr preferRelativeResize="0"/>
          <p:nvPr/>
        </p:nvPicPr>
        <p:blipFill rotWithShape="1">
          <a:blip r:embed="rId3">
            <a:alphaModFix/>
          </a:blip>
          <a:srcRect b="0" l="0" r="0" t="0"/>
          <a:stretch/>
        </p:blipFill>
        <p:spPr>
          <a:xfrm>
            <a:off x="0" y="0"/>
            <a:ext cx="9141715" cy="5143500"/>
          </a:xfrm>
          <a:prstGeom prst="rect">
            <a:avLst/>
          </a:prstGeom>
          <a:noFill/>
          <a:ln>
            <a:noFill/>
          </a:ln>
        </p:spPr>
      </p:pic>
      <p:pic>
        <p:nvPicPr>
          <p:cNvPr id="132" name="Google Shape;132;p30"/>
          <p:cNvPicPr preferRelativeResize="0"/>
          <p:nvPr/>
        </p:nvPicPr>
        <p:blipFill rotWithShape="1">
          <a:blip r:embed="rId4">
            <a:alphaModFix/>
          </a:blip>
          <a:srcRect b="0" l="0" r="0" t="0"/>
          <a:stretch/>
        </p:blipFill>
        <p:spPr>
          <a:xfrm>
            <a:off x="-1" y="-112984"/>
            <a:ext cx="9141716" cy="609447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9"/>
          <p:cNvSpPr txBox="1"/>
          <p:nvPr>
            <p:ph type="title"/>
          </p:nvPr>
        </p:nvSpPr>
        <p:spPr>
          <a:xfrm>
            <a:off x="426944" y="536061"/>
            <a:ext cx="7177368"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Montserrat Medium"/>
              <a:buNone/>
            </a:pPr>
            <a:r>
              <a:rPr b="1" lang="en">
                <a:solidFill>
                  <a:srgbClr val="ADD386"/>
                </a:solidFill>
              </a:rPr>
              <a:t>PERSONAL FINANCIAL LITERACY EVENT</a:t>
            </a:r>
            <a:endParaRPr>
              <a:solidFill>
                <a:srgbClr val="ADD386"/>
              </a:solidFill>
            </a:endParaRPr>
          </a:p>
        </p:txBody>
      </p:sp>
      <p:sp>
        <p:nvSpPr>
          <p:cNvPr id="198" name="Google Shape;198;p39"/>
          <p:cNvSpPr txBox="1"/>
          <p:nvPr>
            <p:ph idx="1" type="body"/>
          </p:nvPr>
        </p:nvSpPr>
        <p:spPr>
          <a:xfrm>
            <a:off x="426944" y="3488741"/>
            <a:ext cx="7177500" cy="1359900"/>
          </a:xfrm>
          <a:prstGeom prst="rect">
            <a:avLst/>
          </a:prstGeom>
          <a:noFill/>
          <a:ln>
            <a:noFill/>
          </a:ln>
        </p:spPr>
        <p:txBody>
          <a:bodyPr anchorCtr="0" anchor="t" bIns="34275" lIns="68575" spcFirstLastPara="1" rIns="68575" wrap="square" tIns="34275">
            <a:normAutofit/>
          </a:bodyPr>
          <a:lstStyle/>
          <a:p>
            <a:pPr indent="-177800" lvl="0" marL="177800" rtl="0" algn="l">
              <a:lnSpc>
                <a:spcPct val="90000"/>
              </a:lnSpc>
              <a:spcBef>
                <a:spcPts val="0"/>
              </a:spcBef>
              <a:spcAft>
                <a:spcPts val="0"/>
              </a:spcAft>
              <a:buClr>
                <a:srgbClr val="7F7F7F"/>
              </a:buClr>
              <a:buSzPts val="1800"/>
              <a:buChar char="•"/>
            </a:pPr>
            <a:r>
              <a:rPr lang="en" sz="1800"/>
              <a:t>Designed to measure the personal finance knowledge and skills and measure the member’s ability to apply decision making to personal financial decisions.</a:t>
            </a:r>
            <a:endParaRPr/>
          </a:p>
        </p:txBody>
      </p:sp>
      <p:pic>
        <p:nvPicPr>
          <p:cNvPr id="199" name="Google Shape;199;p39"/>
          <p:cNvPicPr preferRelativeResize="0"/>
          <p:nvPr/>
        </p:nvPicPr>
        <p:blipFill>
          <a:blip r:embed="rId3">
            <a:alphaModFix/>
          </a:blip>
          <a:stretch>
            <a:fillRect/>
          </a:stretch>
        </p:blipFill>
        <p:spPr>
          <a:xfrm>
            <a:off x="468675" y="1585925"/>
            <a:ext cx="7236750" cy="184712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40"/>
          <p:cNvSpPr txBox="1"/>
          <p:nvPr>
            <p:ph type="title"/>
          </p:nvPr>
        </p:nvSpPr>
        <p:spPr>
          <a:xfrm>
            <a:off x="426944" y="536061"/>
            <a:ext cx="7177368"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Montserrat Medium"/>
              <a:buNone/>
            </a:pPr>
            <a:r>
              <a:rPr b="1" lang="en">
                <a:solidFill>
                  <a:srgbClr val="2A71B9"/>
                </a:solidFill>
              </a:rPr>
              <a:t>BUSINESS OPERATIONS RESEARCH EVENTS</a:t>
            </a:r>
            <a:endParaRPr>
              <a:solidFill>
                <a:srgbClr val="2A71B9"/>
              </a:solidFill>
            </a:endParaRPr>
          </a:p>
        </p:txBody>
      </p:sp>
      <p:sp>
        <p:nvSpPr>
          <p:cNvPr id="205" name="Google Shape;205;p40"/>
          <p:cNvSpPr txBox="1"/>
          <p:nvPr>
            <p:ph idx="1" type="body"/>
          </p:nvPr>
        </p:nvSpPr>
        <p:spPr>
          <a:xfrm>
            <a:off x="417419" y="3305391"/>
            <a:ext cx="7177500" cy="1359900"/>
          </a:xfrm>
          <a:prstGeom prst="rect">
            <a:avLst/>
          </a:prstGeom>
          <a:noFill/>
          <a:ln>
            <a:noFill/>
          </a:ln>
        </p:spPr>
        <p:txBody>
          <a:bodyPr anchorCtr="0" anchor="t" bIns="34275" lIns="68575" spcFirstLastPara="1" rIns="68575" wrap="square" tIns="34275">
            <a:normAutofit/>
          </a:bodyPr>
          <a:lstStyle/>
          <a:p>
            <a:pPr indent="-177800" lvl="0" marL="177800" rtl="0" algn="l">
              <a:lnSpc>
                <a:spcPct val="90000"/>
              </a:lnSpc>
              <a:spcBef>
                <a:spcPts val="0"/>
              </a:spcBef>
              <a:spcAft>
                <a:spcPts val="0"/>
              </a:spcAft>
              <a:buClr>
                <a:srgbClr val="7F7F7F"/>
              </a:buClr>
              <a:buSzPts val="1800"/>
              <a:buChar char="•"/>
            </a:pPr>
            <a:r>
              <a:rPr lang="en" sz="1800"/>
              <a:t>New topic is provided each year in DECA Guide.</a:t>
            </a:r>
            <a:endParaRPr/>
          </a:p>
        </p:txBody>
      </p:sp>
      <p:pic>
        <p:nvPicPr>
          <p:cNvPr id="206" name="Google Shape;206;p40"/>
          <p:cNvPicPr preferRelativeResize="0"/>
          <p:nvPr/>
        </p:nvPicPr>
        <p:blipFill>
          <a:blip r:embed="rId3">
            <a:alphaModFix/>
          </a:blip>
          <a:stretch>
            <a:fillRect/>
          </a:stretch>
        </p:blipFill>
        <p:spPr>
          <a:xfrm>
            <a:off x="468675" y="1581850"/>
            <a:ext cx="7236751" cy="1603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41"/>
          <p:cNvSpPr txBox="1"/>
          <p:nvPr>
            <p:ph type="title"/>
          </p:nvPr>
        </p:nvSpPr>
        <p:spPr>
          <a:xfrm>
            <a:off x="426944" y="536061"/>
            <a:ext cx="7177368"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Montserrat Medium"/>
              <a:buNone/>
            </a:pPr>
            <a:r>
              <a:rPr b="1" lang="en">
                <a:solidFill>
                  <a:srgbClr val="F8C646"/>
                </a:solidFill>
              </a:rPr>
              <a:t>PROJECT MANAGEMENT EVENTS</a:t>
            </a:r>
            <a:endParaRPr>
              <a:solidFill>
                <a:srgbClr val="F8C646"/>
              </a:solidFill>
            </a:endParaRPr>
          </a:p>
        </p:txBody>
      </p:sp>
      <p:sp>
        <p:nvSpPr>
          <p:cNvPr id="212" name="Google Shape;212;p41"/>
          <p:cNvSpPr txBox="1"/>
          <p:nvPr>
            <p:ph idx="1" type="body"/>
          </p:nvPr>
        </p:nvSpPr>
        <p:spPr>
          <a:xfrm>
            <a:off x="426944" y="3111191"/>
            <a:ext cx="7177368" cy="1359956"/>
          </a:xfrm>
          <a:prstGeom prst="rect">
            <a:avLst/>
          </a:prstGeom>
          <a:noFill/>
          <a:ln>
            <a:noFill/>
          </a:ln>
        </p:spPr>
        <p:txBody>
          <a:bodyPr anchorCtr="0" anchor="t" bIns="34275" lIns="68575" spcFirstLastPara="1" rIns="68575" wrap="square" tIns="34275">
            <a:normAutofit/>
          </a:bodyPr>
          <a:lstStyle/>
          <a:p>
            <a:pPr indent="-177800" lvl="0" marL="177800" rtl="0" algn="l">
              <a:lnSpc>
                <a:spcPct val="90000"/>
              </a:lnSpc>
              <a:spcBef>
                <a:spcPts val="0"/>
              </a:spcBef>
              <a:spcAft>
                <a:spcPts val="0"/>
              </a:spcAft>
              <a:buClr>
                <a:srgbClr val="7F7F7F"/>
              </a:buClr>
              <a:buSzPts val="1800"/>
              <a:buChar char="•"/>
            </a:pPr>
            <a:r>
              <a:rPr lang="en" sz="1800"/>
              <a:t>Designed as to have members use project management skills to initiate, plan, execute, monitor and control and close a project.</a:t>
            </a:r>
            <a:endParaRPr/>
          </a:p>
          <a:p>
            <a:pPr indent="-177800" lvl="0" marL="177800" rtl="0" algn="l">
              <a:lnSpc>
                <a:spcPct val="90000"/>
              </a:lnSpc>
              <a:spcBef>
                <a:spcPts val="800"/>
              </a:spcBef>
              <a:spcAft>
                <a:spcPts val="0"/>
              </a:spcAft>
              <a:buClr>
                <a:srgbClr val="7F7F7F"/>
              </a:buClr>
              <a:buSzPts val="1800"/>
              <a:buChar char="•"/>
            </a:pPr>
            <a:r>
              <a:rPr lang="en" sz="1800"/>
              <a:t>Require members to plan, implement and evaluate a project in your school/community</a:t>
            </a:r>
            <a:r>
              <a:rPr lang="en" sz="1800"/>
              <a:t>.</a:t>
            </a:r>
            <a:endParaRPr/>
          </a:p>
        </p:txBody>
      </p:sp>
      <p:pic>
        <p:nvPicPr>
          <p:cNvPr id="213" name="Google Shape;213;p41"/>
          <p:cNvPicPr preferRelativeResize="0"/>
          <p:nvPr/>
        </p:nvPicPr>
        <p:blipFill rotWithShape="1">
          <a:blip r:embed="rId3">
            <a:alphaModFix/>
          </a:blip>
          <a:srcRect b="0" l="0" r="0" t="0"/>
          <a:stretch/>
        </p:blipFill>
        <p:spPr>
          <a:xfrm>
            <a:off x="2051779" y="1875958"/>
            <a:ext cx="391618" cy="522157"/>
          </a:xfrm>
          <a:prstGeom prst="rect">
            <a:avLst/>
          </a:prstGeom>
          <a:noFill/>
          <a:ln>
            <a:noFill/>
          </a:ln>
        </p:spPr>
      </p:pic>
      <p:pic>
        <p:nvPicPr>
          <p:cNvPr id="214" name="Google Shape;214;p41"/>
          <p:cNvPicPr preferRelativeResize="0"/>
          <p:nvPr/>
        </p:nvPicPr>
        <p:blipFill>
          <a:blip r:embed="rId4">
            <a:alphaModFix/>
          </a:blip>
          <a:stretch>
            <a:fillRect/>
          </a:stretch>
        </p:blipFill>
        <p:spPr>
          <a:xfrm>
            <a:off x="426949" y="1530225"/>
            <a:ext cx="7337375" cy="15418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42"/>
          <p:cNvSpPr txBox="1"/>
          <p:nvPr>
            <p:ph type="title"/>
          </p:nvPr>
        </p:nvSpPr>
        <p:spPr>
          <a:xfrm>
            <a:off x="426944" y="536061"/>
            <a:ext cx="7177368"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Montserrat Medium"/>
              <a:buNone/>
            </a:pPr>
            <a:r>
              <a:rPr b="1" lang="en">
                <a:solidFill>
                  <a:srgbClr val="999999"/>
                </a:solidFill>
              </a:rPr>
              <a:t>ENTREPRENEURSHIP EVENTS</a:t>
            </a:r>
            <a:endParaRPr>
              <a:solidFill>
                <a:srgbClr val="999999"/>
              </a:solidFill>
            </a:endParaRPr>
          </a:p>
        </p:txBody>
      </p:sp>
      <p:sp>
        <p:nvSpPr>
          <p:cNvPr id="220" name="Google Shape;220;p42"/>
          <p:cNvSpPr txBox="1"/>
          <p:nvPr>
            <p:ph idx="1" type="body"/>
          </p:nvPr>
        </p:nvSpPr>
        <p:spPr>
          <a:xfrm>
            <a:off x="426944" y="3111191"/>
            <a:ext cx="7177368" cy="1359956"/>
          </a:xfrm>
          <a:prstGeom prst="rect">
            <a:avLst/>
          </a:prstGeom>
          <a:noFill/>
          <a:ln>
            <a:noFill/>
          </a:ln>
        </p:spPr>
        <p:txBody>
          <a:bodyPr anchorCtr="0" anchor="t" bIns="34275" lIns="68575" spcFirstLastPara="1" rIns="68575" wrap="square" tIns="34275">
            <a:normAutofit/>
          </a:bodyPr>
          <a:lstStyle/>
          <a:p>
            <a:pPr indent="-177800" lvl="0" marL="177800" rtl="0" algn="l">
              <a:lnSpc>
                <a:spcPct val="90000"/>
              </a:lnSpc>
              <a:spcBef>
                <a:spcPts val="0"/>
              </a:spcBef>
              <a:spcAft>
                <a:spcPts val="0"/>
              </a:spcAft>
              <a:buClr>
                <a:srgbClr val="7F7F7F"/>
              </a:buClr>
              <a:buSzPts val="1800"/>
              <a:buChar char="•"/>
            </a:pPr>
            <a:r>
              <a:rPr lang="en" sz="1800"/>
              <a:t>Designed for members interested in owning/operating their own business.</a:t>
            </a:r>
            <a:endParaRPr/>
          </a:p>
          <a:p>
            <a:pPr indent="-177800" lvl="0" marL="177800" rtl="0" algn="l">
              <a:lnSpc>
                <a:spcPct val="90000"/>
              </a:lnSpc>
              <a:spcBef>
                <a:spcPts val="800"/>
              </a:spcBef>
              <a:spcAft>
                <a:spcPts val="0"/>
              </a:spcAft>
              <a:buClr>
                <a:srgbClr val="7F7F7F"/>
              </a:buClr>
              <a:buSzPts val="1800"/>
              <a:buChar char="•"/>
            </a:pPr>
            <a:r>
              <a:rPr lang="en" sz="1800"/>
              <a:t>Provides a continuum from innovation to start-up to growing an existing business.</a:t>
            </a:r>
            <a:endParaRPr/>
          </a:p>
        </p:txBody>
      </p:sp>
      <p:sp>
        <p:nvSpPr>
          <p:cNvPr id="221" name="Google Shape;221;p42"/>
          <p:cNvSpPr/>
          <p:nvPr/>
        </p:nvSpPr>
        <p:spPr>
          <a:xfrm>
            <a:off x="2091128" y="1753850"/>
            <a:ext cx="1770713" cy="713906"/>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222" name="Google Shape;222;p42"/>
          <p:cNvPicPr preferRelativeResize="0"/>
          <p:nvPr/>
        </p:nvPicPr>
        <p:blipFill>
          <a:blip r:embed="rId3">
            <a:alphaModFix/>
          </a:blip>
          <a:stretch>
            <a:fillRect/>
          </a:stretch>
        </p:blipFill>
        <p:spPr>
          <a:xfrm>
            <a:off x="426950" y="1412425"/>
            <a:ext cx="7337374" cy="1538044"/>
          </a:xfrm>
          <a:prstGeom prst="rect">
            <a:avLst/>
          </a:prstGeom>
          <a:noFill/>
          <a:ln>
            <a:noFill/>
          </a:ln>
        </p:spPr>
      </p:pic>
      <p:sp>
        <p:nvSpPr>
          <p:cNvPr id="223" name="Google Shape;223;p42"/>
          <p:cNvSpPr txBox="1"/>
          <p:nvPr/>
        </p:nvSpPr>
        <p:spPr>
          <a:xfrm>
            <a:off x="2493188" y="2398800"/>
            <a:ext cx="1119000" cy="3459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50">
                <a:latin typeface="Montserrat SemiBold"/>
                <a:ea typeface="Montserrat SemiBold"/>
                <a:cs typeface="Montserrat SemiBold"/>
                <a:sym typeface="Montserrat SemiBold"/>
              </a:rPr>
              <a:t>10 to 20</a:t>
            </a:r>
            <a:endParaRPr sz="1150">
              <a:latin typeface="Montserrat SemiBold"/>
              <a:ea typeface="Montserrat SemiBold"/>
              <a:cs typeface="Montserrat SemiBold"/>
              <a:sym typeface="Montserrat SemiBo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43"/>
          <p:cNvSpPr txBox="1"/>
          <p:nvPr>
            <p:ph type="title"/>
          </p:nvPr>
        </p:nvSpPr>
        <p:spPr>
          <a:xfrm>
            <a:off x="426944" y="536061"/>
            <a:ext cx="7177368"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Montserrat Medium"/>
              <a:buNone/>
            </a:pPr>
            <a:r>
              <a:rPr b="1" lang="en">
                <a:solidFill>
                  <a:srgbClr val="CC0000"/>
                </a:solidFill>
              </a:rPr>
              <a:t>INTEGRATED MARKETING CAMPAIGN EVENTS</a:t>
            </a:r>
            <a:endParaRPr>
              <a:solidFill>
                <a:srgbClr val="CC0000"/>
              </a:solidFill>
            </a:endParaRPr>
          </a:p>
        </p:txBody>
      </p:sp>
      <p:sp>
        <p:nvSpPr>
          <p:cNvPr id="229" name="Google Shape;229;p43"/>
          <p:cNvSpPr txBox="1"/>
          <p:nvPr>
            <p:ph idx="1" type="body"/>
          </p:nvPr>
        </p:nvSpPr>
        <p:spPr>
          <a:xfrm>
            <a:off x="426944" y="3376216"/>
            <a:ext cx="7177500" cy="1359900"/>
          </a:xfrm>
          <a:prstGeom prst="rect">
            <a:avLst/>
          </a:prstGeom>
          <a:noFill/>
          <a:ln>
            <a:noFill/>
          </a:ln>
        </p:spPr>
        <p:txBody>
          <a:bodyPr anchorCtr="0" anchor="t" bIns="34275" lIns="68575" spcFirstLastPara="1" rIns="68575" wrap="square" tIns="34275">
            <a:normAutofit/>
          </a:bodyPr>
          <a:lstStyle/>
          <a:p>
            <a:pPr indent="-177800" lvl="0" marL="177800" rtl="0" algn="l">
              <a:lnSpc>
                <a:spcPct val="90000"/>
              </a:lnSpc>
              <a:spcBef>
                <a:spcPts val="0"/>
              </a:spcBef>
              <a:spcAft>
                <a:spcPts val="0"/>
              </a:spcAft>
              <a:buClr>
                <a:srgbClr val="7F7F7F"/>
              </a:buClr>
              <a:buSzPts val="1800"/>
              <a:buChar char="•"/>
            </a:pPr>
            <a:r>
              <a:rPr lang="en" sz="1800"/>
              <a:t>Designed to allow members to develop an integrated marketing campaign of no more than 45 days in length for a real event, product or service and present the campaign in a role-play situation.</a:t>
            </a:r>
            <a:endParaRPr sz="1800"/>
          </a:p>
        </p:txBody>
      </p:sp>
      <p:pic>
        <p:nvPicPr>
          <p:cNvPr id="230" name="Google Shape;230;p43"/>
          <p:cNvPicPr preferRelativeResize="0"/>
          <p:nvPr/>
        </p:nvPicPr>
        <p:blipFill>
          <a:blip r:embed="rId3">
            <a:alphaModFix/>
          </a:blip>
          <a:stretch>
            <a:fillRect/>
          </a:stretch>
        </p:blipFill>
        <p:spPr>
          <a:xfrm>
            <a:off x="426950" y="1565488"/>
            <a:ext cx="7337375" cy="177546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44"/>
          <p:cNvSpPr txBox="1"/>
          <p:nvPr>
            <p:ph type="title"/>
          </p:nvPr>
        </p:nvSpPr>
        <p:spPr>
          <a:xfrm>
            <a:off x="426944" y="536061"/>
            <a:ext cx="7177368"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Montserrat Medium"/>
              <a:buNone/>
            </a:pPr>
            <a:r>
              <a:rPr b="1" lang="en">
                <a:solidFill>
                  <a:srgbClr val="2A71B9"/>
                </a:solidFill>
              </a:rPr>
              <a:t>PROFESSIONAL SELLING AND CONSULTING EVENTS</a:t>
            </a:r>
            <a:endParaRPr>
              <a:solidFill>
                <a:srgbClr val="2A71B9"/>
              </a:solidFill>
            </a:endParaRPr>
          </a:p>
        </p:txBody>
      </p:sp>
      <p:sp>
        <p:nvSpPr>
          <p:cNvPr id="236" name="Google Shape;236;p44"/>
          <p:cNvSpPr txBox="1"/>
          <p:nvPr>
            <p:ph idx="1" type="body"/>
          </p:nvPr>
        </p:nvSpPr>
        <p:spPr>
          <a:xfrm>
            <a:off x="426944" y="3278041"/>
            <a:ext cx="7177500" cy="1359900"/>
          </a:xfrm>
          <a:prstGeom prst="rect">
            <a:avLst/>
          </a:prstGeom>
          <a:noFill/>
          <a:ln>
            <a:noFill/>
          </a:ln>
        </p:spPr>
        <p:txBody>
          <a:bodyPr anchorCtr="0" anchor="t" bIns="34275" lIns="68575" spcFirstLastPara="1" rIns="68575" wrap="square" tIns="34275">
            <a:normAutofit/>
          </a:bodyPr>
          <a:lstStyle/>
          <a:p>
            <a:pPr indent="-177800" lvl="0" marL="177800" rtl="0" algn="l">
              <a:lnSpc>
                <a:spcPct val="90000"/>
              </a:lnSpc>
              <a:spcBef>
                <a:spcPts val="0"/>
              </a:spcBef>
              <a:spcAft>
                <a:spcPts val="0"/>
              </a:spcAft>
              <a:buClr>
                <a:srgbClr val="7F7F7F"/>
              </a:buClr>
              <a:buSzPts val="1800"/>
              <a:buChar char="•"/>
            </a:pPr>
            <a:r>
              <a:rPr lang="en" sz="1800"/>
              <a:t>Designed for members to demonstrate their selling or consulting abilities.</a:t>
            </a:r>
            <a:endParaRPr/>
          </a:p>
          <a:p>
            <a:pPr indent="-177800" lvl="0" marL="177800" rtl="0" algn="l">
              <a:lnSpc>
                <a:spcPct val="90000"/>
              </a:lnSpc>
              <a:spcBef>
                <a:spcPts val="800"/>
              </a:spcBef>
              <a:spcAft>
                <a:spcPts val="0"/>
              </a:spcAft>
              <a:buClr>
                <a:srgbClr val="7F7F7F"/>
              </a:buClr>
              <a:buSzPts val="1800"/>
              <a:buChar char="•"/>
            </a:pPr>
            <a:r>
              <a:rPr lang="en" sz="1800"/>
              <a:t>New products/services are provided each year in DECA Guide.</a:t>
            </a:r>
            <a:endParaRPr/>
          </a:p>
        </p:txBody>
      </p:sp>
      <p:pic>
        <p:nvPicPr>
          <p:cNvPr id="237" name="Google Shape;237;p44"/>
          <p:cNvPicPr preferRelativeResize="0"/>
          <p:nvPr/>
        </p:nvPicPr>
        <p:blipFill>
          <a:blip r:embed="rId3">
            <a:alphaModFix/>
          </a:blip>
          <a:stretch>
            <a:fillRect/>
          </a:stretch>
        </p:blipFill>
        <p:spPr>
          <a:xfrm>
            <a:off x="426950" y="1609275"/>
            <a:ext cx="5737400" cy="1549350"/>
          </a:xfrm>
          <a:prstGeom prst="rect">
            <a:avLst/>
          </a:prstGeom>
          <a:noFill/>
          <a:ln>
            <a:noFill/>
          </a:ln>
        </p:spPr>
      </p:pic>
      <p:sp>
        <p:nvSpPr>
          <p:cNvPr id="238" name="Google Shape;238;p44"/>
          <p:cNvSpPr txBox="1"/>
          <p:nvPr/>
        </p:nvSpPr>
        <p:spPr>
          <a:xfrm>
            <a:off x="2542300" y="2640350"/>
            <a:ext cx="1119000" cy="3459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50">
                <a:latin typeface="Montserrat SemiBold"/>
                <a:ea typeface="Montserrat SemiBold"/>
                <a:cs typeface="Montserrat SemiBold"/>
                <a:sym typeface="Montserrat SemiBold"/>
              </a:rPr>
              <a:t>Based on Event </a:t>
            </a:r>
            <a:endParaRPr sz="850">
              <a:latin typeface="Montserrat SemiBold"/>
              <a:ea typeface="Montserrat SemiBold"/>
              <a:cs typeface="Montserrat SemiBold"/>
              <a:sym typeface="Montserrat SemiBold"/>
            </a:endParaRPr>
          </a:p>
        </p:txBody>
      </p:sp>
      <p:sp>
        <p:nvSpPr>
          <p:cNvPr id="239" name="Google Shape;239;p44"/>
          <p:cNvSpPr/>
          <p:nvPr/>
        </p:nvSpPr>
        <p:spPr>
          <a:xfrm>
            <a:off x="2581575" y="2522675"/>
            <a:ext cx="1119000" cy="17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45"/>
          <p:cNvSpPr txBox="1"/>
          <p:nvPr>
            <p:ph type="title"/>
          </p:nvPr>
        </p:nvSpPr>
        <p:spPr>
          <a:xfrm>
            <a:off x="426944" y="202311"/>
            <a:ext cx="71775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Montserrat Medium"/>
              <a:buNone/>
            </a:pPr>
            <a:r>
              <a:rPr b="1" lang="en">
                <a:solidFill>
                  <a:srgbClr val="2A71B9"/>
                </a:solidFill>
              </a:rPr>
              <a:t>ONLINE EVENTS</a:t>
            </a:r>
            <a:endParaRPr>
              <a:solidFill>
                <a:srgbClr val="2A71B9"/>
              </a:solidFill>
            </a:endParaRPr>
          </a:p>
        </p:txBody>
      </p:sp>
      <p:sp>
        <p:nvSpPr>
          <p:cNvPr id="246" name="Google Shape;246;p45"/>
          <p:cNvSpPr txBox="1"/>
          <p:nvPr>
            <p:ph idx="1" type="body"/>
          </p:nvPr>
        </p:nvSpPr>
        <p:spPr>
          <a:xfrm>
            <a:off x="495669" y="1071157"/>
            <a:ext cx="7177500" cy="4035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None/>
            </a:pPr>
            <a:r>
              <a:rPr b="1" lang="en" sz="1800">
                <a:solidFill>
                  <a:srgbClr val="6AA84F"/>
                </a:solidFill>
                <a:latin typeface="Montserrat"/>
                <a:ea typeface="Montserrat"/>
                <a:cs typeface="Montserrat"/>
                <a:sym typeface="Montserrat"/>
              </a:rPr>
              <a:t>STOCK MARKET GAME</a:t>
            </a:r>
            <a:endParaRPr b="1">
              <a:solidFill>
                <a:srgbClr val="6AA84F"/>
              </a:solidFill>
              <a:latin typeface="Montserrat"/>
              <a:ea typeface="Montserrat"/>
              <a:cs typeface="Montserrat"/>
              <a:sym typeface="Montserrat"/>
            </a:endParaRPr>
          </a:p>
        </p:txBody>
      </p:sp>
      <p:pic>
        <p:nvPicPr>
          <p:cNvPr id="247" name="Google Shape;247;p45"/>
          <p:cNvPicPr preferRelativeResize="0"/>
          <p:nvPr/>
        </p:nvPicPr>
        <p:blipFill>
          <a:blip r:embed="rId3">
            <a:alphaModFix/>
          </a:blip>
          <a:stretch>
            <a:fillRect/>
          </a:stretch>
        </p:blipFill>
        <p:spPr>
          <a:xfrm>
            <a:off x="495675" y="1386300"/>
            <a:ext cx="6901868" cy="1444975"/>
          </a:xfrm>
          <a:prstGeom prst="rect">
            <a:avLst/>
          </a:prstGeom>
          <a:noFill/>
          <a:ln>
            <a:noFill/>
          </a:ln>
        </p:spPr>
      </p:pic>
      <p:sp>
        <p:nvSpPr>
          <p:cNvPr id="248" name="Google Shape;248;p45"/>
          <p:cNvSpPr txBox="1"/>
          <p:nvPr>
            <p:ph idx="1" type="body"/>
          </p:nvPr>
        </p:nvSpPr>
        <p:spPr>
          <a:xfrm>
            <a:off x="495669" y="2955782"/>
            <a:ext cx="7177500" cy="4035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None/>
            </a:pPr>
            <a:r>
              <a:rPr b="1" lang="en" sz="1800">
                <a:solidFill>
                  <a:srgbClr val="2A71B9"/>
                </a:solidFill>
                <a:latin typeface="Montserrat"/>
                <a:ea typeface="Montserrat"/>
                <a:cs typeface="Montserrat"/>
                <a:sym typeface="Montserrat"/>
              </a:rPr>
              <a:t>VIRTUAL BUSINESS CHALLENGE</a:t>
            </a:r>
            <a:endParaRPr b="1">
              <a:solidFill>
                <a:srgbClr val="2A71B9"/>
              </a:solidFill>
              <a:latin typeface="Montserrat"/>
              <a:ea typeface="Montserrat"/>
              <a:cs typeface="Montserrat"/>
              <a:sym typeface="Montserrat"/>
            </a:endParaRPr>
          </a:p>
        </p:txBody>
      </p:sp>
      <p:pic>
        <p:nvPicPr>
          <p:cNvPr id="249" name="Google Shape;249;p45"/>
          <p:cNvPicPr preferRelativeResize="0"/>
          <p:nvPr/>
        </p:nvPicPr>
        <p:blipFill>
          <a:blip r:embed="rId4">
            <a:alphaModFix/>
          </a:blip>
          <a:stretch>
            <a:fillRect/>
          </a:stretch>
        </p:blipFill>
        <p:spPr>
          <a:xfrm>
            <a:off x="495674" y="3308962"/>
            <a:ext cx="1869950" cy="13689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id="254" name="Google Shape;254;p46"/>
          <p:cNvPicPr preferRelativeResize="0"/>
          <p:nvPr/>
        </p:nvPicPr>
        <p:blipFill rotWithShape="1">
          <a:blip r:embed="rId3">
            <a:alphaModFix/>
          </a:blip>
          <a:srcRect b="0" l="0" r="0" t="0"/>
          <a:stretch/>
        </p:blipFill>
        <p:spPr>
          <a:xfrm>
            <a:off x="-2310863" y="73742"/>
            <a:ext cx="10058400" cy="5659264"/>
          </a:xfrm>
          <a:prstGeom prst="rect">
            <a:avLst/>
          </a:prstGeom>
          <a:noFill/>
          <a:ln>
            <a:noFill/>
          </a:ln>
        </p:spPr>
      </p:pic>
      <p:sp>
        <p:nvSpPr>
          <p:cNvPr id="255" name="Google Shape;255;p46"/>
          <p:cNvSpPr txBox="1"/>
          <p:nvPr>
            <p:ph type="title"/>
          </p:nvPr>
        </p:nvSpPr>
        <p:spPr>
          <a:xfrm>
            <a:off x="211791" y="401591"/>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Montserrat Medium"/>
              <a:buNone/>
            </a:pPr>
            <a:r>
              <a:rPr b="1" lang="en"/>
              <a:t>PERFORMANCE INDICATOR LISTS</a:t>
            </a:r>
            <a:endParaRPr/>
          </a:p>
        </p:txBody>
      </p:sp>
      <p:pic>
        <p:nvPicPr>
          <p:cNvPr id="256" name="Google Shape;256;p46"/>
          <p:cNvPicPr preferRelativeResize="0"/>
          <p:nvPr/>
        </p:nvPicPr>
        <p:blipFill rotWithShape="1">
          <a:blip r:embed="rId4">
            <a:alphaModFix/>
          </a:blip>
          <a:srcRect b="0" l="0" r="0" t="0"/>
          <a:stretch/>
        </p:blipFill>
        <p:spPr>
          <a:xfrm>
            <a:off x="5313255" y="1405289"/>
            <a:ext cx="2529532" cy="31465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id="261" name="Google Shape;261;p47"/>
          <p:cNvPicPr preferRelativeResize="0"/>
          <p:nvPr/>
        </p:nvPicPr>
        <p:blipFill rotWithShape="1">
          <a:blip r:embed="rId3">
            <a:alphaModFix/>
          </a:blip>
          <a:srcRect b="0" l="0" r="0" t="0"/>
          <a:stretch/>
        </p:blipFill>
        <p:spPr>
          <a:xfrm>
            <a:off x="-2129888" y="-83233"/>
            <a:ext cx="10058400" cy="5659264"/>
          </a:xfrm>
          <a:prstGeom prst="rect">
            <a:avLst/>
          </a:prstGeom>
          <a:noFill/>
          <a:ln>
            <a:noFill/>
          </a:ln>
        </p:spPr>
      </p:pic>
      <p:sp>
        <p:nvSpPr>
          <p:cNvPr id="262" name="Google Shape;262;p47"/>
          <p:cNvSpPr txBox="1"/>
          <p:nvPr>
            <p:ph type="title"/>
          </p:nvPr>
        </p:nvSpPr>
        <p:spPr>
          <a:xfrm>
            <a:off x="345605" y="284035"/>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Montserrat Medium"/>
              <a:buNone/>
            </a:pPr>
            <a:r>
              <a:rPr b="1" lang="en"/>
              <a:t>DECA EXAMS</a:t>
            </a:r>
            <a:endParaRPr/>
          </a:p>
        </p:txBody>
      </p:sp>
      <p:pic>
        <p:nvPicPr>
          <p:cNvPr id="263" name="Google Shape;263;p47"/>
          <p:cNvPicPr preferRelativeResize="0"/>
          <p:nvPr/>
        </p:nvPicPr>
        <p:blipFill rotWithShape="1">
          <a:blip r:embed="rId4">
            <a:alphaModFix/>
          </a:blip>
          <a:srcRect b="0" l="0" r="0" t="0"/>
          <a:stretch/>
        </p:blipFill>
        <p:spPr>
          <a:xfrm>
            <a:off x="5772350" y="1216551"/>
            <a:ext cx="1977190" cy="304817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8"/>
          <p:cNvSpPr txBox="1"/>
          <p:nvPr>
            <p:ph type="title"/>
          </p:nvPr>
        </p:nvSpPr>
        <p:spPr>
          <a:xfrm>
            <a:off x="426944" y="190970"/>
            <a:ext cx="7177368"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Montserrat Medium"/>
              <a:buNone/>
            </a:pPr>
            <a:r>
              <a:rPr b="1" lang="en"/>
              <a:t>UNDERSTANDING TIERS </a:t>
            </a:r>
            <a:endParaRPr/>
          </a:p>
        </p:txBody>
      </p:sp>
      <p:pic>
        <p:nvPicPr>
          <p:cNvPr id="269" name="Google Shape;269;p48"/>
          <p:cNvPicPr preferRelativeResize="0"/>
          <p:nvPr/>
        </p:nvPicPr>
        <p:blipFill rotWithShape="1">
          <a:blip r:embed="rId3">
            <a:alphaModFix/>
          </a:blip>
          <a:srcRect b="0" l="0" r="0" t="0"/>
          <a:stretch/>
        </p:blipFill>
        <p:spPr>
          <a:xfrm>
            <a:off x="505643" y="1185143"/>
            <a:ext cx="5645345" cy="338720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31"/>
          <p:cNvSpPr txBox="1"/>
          <p:nvPr>
            <p:ph type="title"/>
          </p:nvPr>
        </p:nvSpPr>
        <p:spPr>
          <a:xfrm>
            <a:off x="496140" y="1087321"/>
            <a:ext cx="7269536" cy="2139553"/>
          </a:xfrm>
          <a:prstGeom prst="rect">
            <a:avLst/>
          </a:prstGeom>
          <a:noFill/>
          <a:ln>
            <a:noFill/>
          </a:ln>
        </p:spPr>
        <p:txBody>
          <a:bodyPr anchorCtr="0" anchor="b" bIns="34275" lIns="68575" spcFirstLastPara="1" rIns="68575" wrap="square" tIns="34275">
            <a:normAutofit/>
          </a:bodyPr>
          <a:lstStyle/>
          <a:p>
            <a:pPr indent="0" lvl="0" marL="0" rtl="0" algn="l">
              <a:lnSpc>
                <a:spcPct val="90000"/>
              </a:lnSpc>
              <a:spcBef>
                <a:spcPts val="0"/>
              </a:spcBef>
              <a:spcAft>
                <a:spcPts val="0"/>
              </a:spcAft>
              <a:buClr>
                <a:schemeClr val="dk1"/>
              </a:buClr>
              <a:buSzPts val="4500"/>
              <a:buFont typeface="Arial"/>
              <a:buNone/>
            </a:pPr>
            <a:r>
              <a:rPr b="1" lang="en">
                <a:latin typeface="Arial"/>
                <a:ea typeface="Arial"/>
                <a:cs typeface="Arial"/>
                <a:sym typeface="Arial"/>
              </a:rPr>
              <a:t>AN INTRODUCTION TO DECA’S COMPETITIVE EVENTS PROGRAM</a:t>
            </a:r>
            <a:endParaRPr/>
          </a:p>
        </p:txBody>
      </p:sp>
      <p:pic>
        <p:nvPicPr>
          <p:cNvPr id="138" name="Google Shape;138;p31"/>
          <p:cNvPicPr preferRelativeResize="0"/>
          <p:nvPr/>
        </p:nvPicPr>
        <p:blipFill rotWithShape="1">
          <a:blip r:embed="rId3">
            <a:alphaModFix/>
          </a:blip>
          <a:srcRect b="0" l="0" r="0" t="0"/>
          <a:stretch/>
        </p:blipFill>
        <p:spPr>
          <a:xfrm>
            <a:off x="0" y="0"/>
            <a:ext cx="9141715" cy="514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9"/>
          <p:cNvSpPr txBox="1"/>
          <p:nvPr>
            <p:ph type="title"/>
          </p:nvPr>
        </p:nvSpPr>
        <p:spPr>
          <a:xfrm>
            <a:off x="426944" y="536061"/>
            <a:ext cx="7177368"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Montserrat Medium"/>
              <a:buNone/>
            </a:pPr>
            <a:r>
              <a:rPr b="1" lang="en">
                <a:latin typeface="Montserrat"/>
                <a:ea typeface="Montserrat"/>
                <a:cs typeface="Montserrat"/>
                <a:sym typeface="Montserrat"/>
              </a:rPr>
              <a:t>HOW DO YOU HELP MEMBERS SELECT THE RIGHT EVENT?</a:t>
            </a:r>
            <a:endParaRPr b="1">
              <a:latin typeface="Montserrat"/>
              <a:ea typeface="Montserrat"/>
              <a:cs typeface="Montserrat"/>
              <a:sym typeface="Montserrat"/>
            </a:endParaRPr>
          </a:p>
        </p:txBody>
      </p:sp>
      <p:sp>
        <p:nvSpPr>
          <p:cNvPr id="275" name="Google Shape;275;p49"/>
          <p:cNvSpPr txBox="1"/>
          <p:nvPr>
            <p:ph idx="1" type="body"/>
          </p:nvPr>
        </p:nvSpPr>
        <p:spPr>
          <a:xfrm>
            <a:off x="426944" y="1631436"/>
            <a:ext cx="7177368" cy="2839711"/>
          </a:xfrm>
          <a:prstGeom prst="rect">
            <a:avLst/>
          </a:prstGeom>
          <a:noFill/>
          <a:ln>
            <a:noFill/>
          </a:ln>
        </p:spPr>
        <p:txBody>
          <a:bodyPr anchorCtr="0" anchor="t" bIns="34275" lIns="68575" spcFirstLastPara="1" rIns="68575" wrap="square" tIns="34275">
            <a:normAutofit/>
          </a:bodyPr>
          <a:lstStyle/>
          <a:p>
            <a:pPr indent="-171450" lvl="0" marL="177800" rtl="0" algn="l">
              <a:lnSpc>
                <a:spcPct val="90000"/>
              </a:lnSpc>
              <a:spcBef>
                <a:spcPts val="0"/>
              </a:spcBef>
              <a:spcAft>
                <a:spcPts val="0"/>
              </a:spcAft>
              <a:buClr>
                <a:srgbClr val="7F7F7F"/>
              </a:buClr>
              <a:buSzPts val="2100"/>
              <a:buChar char="•"/>
            </a:pPr>
            <a:r>
              <a:rPr lang="en"/>
              <a:t>Career interests</a:t>
            </a:r>
            <a:endParaRPr/>
          </a:p>
          <a:p>
            <a:pPr indent="-171450" lvl="0" marL="177800" rtl="0" algn="l">
              <a:lnSpc>
                <a:spcPct val="90000"/>
              </a:lnSpc>
              <a:spcBef>
                <a:spcPts val="800"/>
              </a:spcBef>
              <a:spcAft>
                <a:spcPts val="0"/>
              </a:spcAft>
              <a:buClr>
                <a:srgbClr val="7F7F7F"/>
              </a:buClr>
              <a:buSzPts val="2100"/>
              <a:buChar char="•"/>
            </a:pPr>
            <a:r>
              <a:rPr lang="en"/>
              <a:t>Job experience</a:t>
            </a:r>
            <a:endParaRPr/>
          </a:p>
          <a:p>
            <a:pPr indent="-171450" lvl="0" marL="177800" rtl="0" algn="l">
              <a:lnSpc>
                <a:spcPct val="90000"/>
              </a:lnSpc>
              <a:spcBef>
                <a:spcPts val="800"/>
              </a:spcBef>
              <a:spcAft>
                <a:spcPts val="0"/>
              </a:spcAft>
              <a:buClr>
                <a:srgbClr val="7F7F7F"/>
              </a:buClr>
              <a:buSzPts val="2100"/>
              <a:buChar char="•"/>
            </a:pPr>
            <a:r>
              <a:rPr lang="en"/>
              <a:t>Match strengths to event format</a:t>
            </a:r>
            <a:endParaRPr/>
          </a:p>
          <a:p>
            <a:pPr indent="-177800" lvl="1" marL="520700" rtl="0" algn="l">
              <a:lnSpc>
                <a:spcPct val="90000"/>
              </a:lnSpc>
              <a:spcBef>
                <a:spcPts val="400"/>
              </a:spcBef>
              <a:spcAft>
                <a:spcPts val="0"/>
              </a:spcAft>
              <a:buClr>
                <a:srgbClr val="7F7F7F"/>
              </a:buClr>
              <a:buSzPts val="1800"/>
              <a:buChar char="•"/>
            </a:pPr>
            <a:r>
              <a:rPr lang="en"/>
              <a:t>Are they strong test takers?</a:t>
            </a:r>
            <a:endParaRPr/>
          </a:p>
          <a:p>
            <a:pPr indent="-177800" lvl="1" marL="520700" rtl="0" algn="l">
              <a:lnSpc>
                <a:spcPct val="90000"/>
              </a:lnSpc>
              <a:spcBef>
                <a:spcPts val="400"/>
              </a:spcBef>
              <a:spcAft>
                <a:spcPts val="0"/>
              </a:spcAft>
              <a:buClr>
                <a:srgbClr val="7F7F7F"/>
              </a:buClr>
              <a:buSzPts val="1800"/>
              <a:buChar char="•"/>
            </a:pPr>
            <a:r>
              <a:rPr lang="en"/>
              <a:t>Are they strong presenters?</a:t>
            </a:r>
            <a:endParaRPr/>
          </a:p>
          <a:p>
            <a:pPr indent="-177800" lvl="1" marL="520700" rtl="0" algn="l">
              <a:lnSpc>
                <a:spcPct val="90000"/>
              </a:lnSpc>
              <a:spcBef>
                <a:spcPts val="400"/>
              </a:spcBef>
              <a:spcAft>
                <a:spcPts val="0"/>
              </a:spcAft>
              <a:buClr>
                <a:srgbClr val="7F7F7F"/>
              </a:buClr>
              <a:buSzPts val="1800"/>
              <a:buChar char="•"/>
            </a:pPr>
            <a:r>
              <a:rPr lang="en"/>
              <a:t>Do they prefer as much preparedness as possible?</a:t>
            </a:r>
            <a:endParaRPr/>
          </a:p>
          <a:p>
            <a:pPr indent="-177800" lvl="1" marL="520700" rtl="0" algn="l">
              <a:lnSpc>
                <a:spcPct val="90000"/>
              </a:lnSpc>
              <a:spcBef>
                <a:spcPts val="400"/>
              </a:spcBef>
              <a:spcAft>
                <a:spcPts val="0"/>
              </a:spcAft>
              <a:buClr>
                <a:srgbClr val="7F7F7F"/>
              </a:buClr>
              <a:buSzPts val="1800"/>
              <a:buChar char="•"/>
            </a:pPr>
            <a:r>
              <a:rPr lang="en"/>
              <a:t>Do they work well with others?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pic>
        <p:nvPicPr>
          <p:cNvPr id="280" name="Google Shape;280;p50"/>
          <p:cNvPicPr preferRelativeResize="0"/>
          <p:nvPr/>
        </p:nvPicPr>
        <p:blipFill rotWithShape="1">
          <a:blip r:embed="rId3">
            <a:alphaModFix/>
          </a:blip>
          <a:srcRect b="0" l="0" r="0" t="0"/>
          <a:stretch/>
        </p:blipFill>
        <p:spPr>
          <a:xfrm>
            <a:off x="0" y="0"/>
            <a:ext cx="9141715" cy="514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id="285" name="Google Shape;285;p51"/>
          <p:cNvPicPr preferRelativeResize="0"/>
          <p:nvPr/>
        </p:nvPicPr>
        <p:blipFill rotWithShape="1">
          <a:blip r:embed="rId3">
            <a:alphaModFix/>
          </a:blip>
          <a:srcRect b="0" l="0" r="0" t="0"/>
          <a:stretch/>
        </p:blipFill>
        <p:spPr>
          <a:xfrm>
            <a:off x="0" y="0"/>
            <a:ext cx="9141715"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32"/>
          <p:cNvPicPr preferRelativeResize="0"/>
          <p:nvPr/>
        </p:nvPicPr>
        <p:blipFill rotWithShape="1">
          <a:blip r:embed="rId3">
            <a:alphaModFix/>
          </a:blip>
          <a:srcRect b="0" l="0" r="0" t="0"/>
          <a:stretch/>
        </p:blipFill>
        <p:spPr>
          <a:xfrm>
            <a:off x="0" y="0"/>
            <a:ext cx="9144000" cy="5144786"/>
          </a:xfrm>
          <a:prstGeom prst="rect">
            <a:avLst/>
          </a:prstGeom>
          <a:noFill/>
          <a:ln>
            <a:noFill/>
          </a:ln>
        </p:spPr>
      </p:pic>
      <p:sp>
        <p:nvSpPr>
          <p:cNvPr id="144" name="Google Shape;144;p32"/>
          <p:cNvSpPr txBox="1"/>
          <p:nvPr>
            <p:ph type="title"/>
          </p:nvPr>
        </p:nvSpPr>
        <p:spPr>
          <a:xfrm>
            <a:off x="423917" y="1501974"/>
            <a:ext cx="8296168" cy="2139553"/>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lt1"/>
              </a:buClr>
              <a:buSzPts val="6600"/>
              <a:buFont typeface="Montserrat Medium"/>
              <a:buNone/>
            </a:pPr>
            <a:r>
              <a:rPr lang="en" sz="6600">
                <a:solidFill>
                  <a:schemeClr val="lt1"/>
                </a:solidFill>
              </a:rPr>
              <a:t>INTENDED </a:t>
            </a:r>
            <a:br>
              <a:rPr lang="en" sz="6600">
                <a:solidFill>
                  <a:schemeClr val="lt1"/>
                </a:solidFill>
              </a:rPr>
            </a:br>
            <a:r>
              <a:rPr lang="en" sz="6600">
                <a:solidFill>
                  <a:schemeClr val="lt1"/>
                </a:solidFill>
              </a:rPr>
              <a:t>OUTCOMES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33"/>
          <p:cNvSpPr txBox="1"/>
          <p:nvPr>
            <p:ph type="title"/>
          </p:nvPr>
        </p:nvSpPr>
        <p:spPr>
          <a:xfrm>
            <a:off x="361021"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Arial"/>
              <a:buNone/>
            </a:pPr>
            <a:r>
              <a:rPr b="1" lang="en">
                <a:latin typeface="Arial"/>
                <a:ea typeface="Arial"/>
                <a:cs typeface="Arial"/>
                <a:sym typeface="Arial"/>
              </a:rPr>
              <a:t>COMPETITIVE EVENTS </a:t>
            </a:r>
            <a:br>
              <a:rPr b="1" lang="en">
                <a:latin typeface="Arial"/>
                <a:ea typeface="Arial"/>
                <a:cs typeface="Arial"/>
                <a:sym typeface="Arial"/>
              </a:rPr>
            </a:br>
            <a:r>
              <a:rPr b="1" lang="en">
                <a:latin typeface="Arial"/>
                <a:ea typeface="Arial"/>
                <a:cs typeface="Arial"/>
                <a:sym typeface="Arial"/>
              </a:rPr>
              <a:t>CONNECTION</a:t>
            </a:r>
            <a:endParaRPr/>
          </a:p>
        </p:txBody>
      </p:sp>
      <p:sp>
        <p:nvSpPr>
          <p:cNvPr id="150" name="Google Shape;150;p33"/>
          <p:cNvSpPr txBox="1"/>
          <p:nvPr>
            <p:ph idx="1" type="body"/>
          </p:nvPr>
        </p:nvSpPr>
        <p:spPr>
          <a:xfrm>
            <a:off x="361021" y="1369219"/>
            <a:ext cx="7886700" cy="2839711"/>
          </a:xfrm>
          <a:prstGeom prst="rect">
            <a:avLst/>
          </a:prstGeom>
          <a:noFill/>
          <a:ln>
            <a:noFill/>
          </a:ln>
        </p:spPr>
        <p:txBody>
          <a:bodyPr anchorCtr="0" anchor="t" bIns="34275" lIns="68575" spcFirstLastPara="1" rIns="68575" wrap="square" tIns="34275">
            <a:normAutofit/>
          </a:bodyPr>
          <a:lstStyle/>
          <a:p>
            <a:pPr indent="-171450" lvl="0" marL="177800" rtl="0" algn="l">
              <a:lnSpc>
                <a:spcPct val="90000"/>
              </a:lnSpc>
              <a:spcBef>
                <a:spcPts val="0"/>
              </a:spcBef>
              <a:spcAft>
                <a:spcPts val="0"/>
              </a:spcAft>
              <a:buClr>
                <a:srgbClr val="7F7F7F"/>
              </a:buClr>
              <a:buSzPts val="2100"/>
              <a:buChar char="•"/>
            </a:pPr>
            <a:r>
              <a:rPr lang="en"/>
              <a:t>National Curriculum Standards</a:t>
            </a:r>
            <a:endParaRPr/>
          </a:p>
          <a:p>
            <a:pPr indent="-171450" lvl="0" marL="177800" rtl="0" algn="l">
              <a:lnSpc>
                <a:spcPct val="90000"/>
              </a:lnSpc>
              <a:spcBef>
                <a:spcPts val="800"/>
              </a:spcBef>
              <a:spcAft>
                <a:spcPts val="0"/>
              </a:spcAft>
              <a:buClr>
                <a:srgbClr val="7F7F7F"/>
              </a:buClr>
              <a:buSzPts val="2100"/>
              <a:buChar char="•"/>
            </a:pPr>
            <a:r>
              <a:rPr lang="en"/>
              <a:t>Career Clusters® </a:t>
            </a:r>
            <a:endParaRPr/>
          </a:p>
          <a:p>
            <a:pPr indent="-171450" lvl="0" marL="177800" rtl="0" algn="l">
              <a:lnSpc>
                <a:spcPct val="90000"/>
              </a:lnSpc>
              <a:spcBef>
                <a:spcPts val="800"/>
              </a:spcBef>
              <a:spcAft>
                <a:spcPts val="0"/>
              </a:spcAft>
              <a:buClr>
                <a:srgbClr val="7F7F7F"/>
              </a:buClr>
              <a:buSzPts val="2100"/>
              <a:buChar char="•"/>
            </a:pPr>
            <a:r>
              <a:rPr lang="en"/>
              <a:t>21</a:t>
            </a:r>
            <a:r>
              <a:rPr baseline="30000" lang="en"/>
              <a:t>st</a:t>
            </a:r>
            <a:r>
              <a:rPr lang="en"/>
              <a:t> Century Skills</a:t>
            </a:r>
            <a:endParaRPr/>
          </a:p>
        </p:txBody>
      </p:sp>
      <p:pic>
        <p:nvPicPr>
          <p:cNvPr id="151" name="Google Shape;151;p33"/>
          <p:cNvPicPr preferRelativeResize="0"/>
          <p:nvPr/>
        </p:nvPicPr>
        <p:blipFill rotWithShape="1">
          <a:blip r:embed="rId3">
            <a:alphaModFix/>
          </a:blip>
          <a:srcRect b="0" l="0" r="0" t="0"/>
          <a:stretch/>
        </p:blipFill>
        <p:spPr>
          <a:xfrm>
            <a:off x="5276856" y="580039"/>
            <a:ext cx="3238494" cy="323849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34"/>
          <p:cNvPicPr preferRelativeResize="0"/>
          <p:nvPr/>
        </p:nvPicPr>
        <p:blipFill rotWithShape="1">
          <a:blip r:embed="rId3">
            <a:alphaModFix/>
          </a:blip>
          <a:srcRect b="0" l="0" r="0" t="0"/>
          <a:stretch/>
        </p:blipFill>
        <p:spPr>
          <a:xfrm>
            <a:off x="0" y="0"/>
            <a:ext cx="9141715"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5"/>
          <p:cNvSpPr txBox="1"/>
          <p:nvPr>
            <p:ph type="title"/>
          </p:nvPr>
        </p:nvSpPr>
        <p:spPr>
          <a:xfrm>
            <a:off x="371475" y="173483"/>
            <a:ext cx="828675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Arial"/>
              <a:buNone/>
            </a:pPr>
            <a:r>
              <a:rPr b="1" lang="en">
                <a:latin typeface="Arial"/>
                <a:ea typeface="Arial"/>
                <a:cs typeface="Arial"/>
                <a:sym typeface="Arial"/>
              </a:rPr>
              <a:t>CATEGORIES OF COMPETITIVE EVENTS</a:t>
            </a:r>
            <a:endParaRPr/>
          </a:p>
        </p:txBody>
      </p:sp>
      <p:sp>
        <p:nvSpPr>
          <p:cNvPr id="162" name="Google Shape;162;p35"/>
          <p:cNvSpPr txBox="1"/>
          <p:nvPr>
            <p:ph idx="1" type="body"/>
          </p:nvPr>
        </p:nvSpPr>
        <p:spPr>
          <a:xfrm>
            <a:off x="371475" y="1182001"/>
            <a:ext cx="3886200" cy="2812817"/>
          </a:xfrm>
          <a:prstGeom prst="rect">
            <a:avLst/>
          </a:prstGeom>
          <a:noFill/>
          <a:ln>
            <a:noFill/>
          </a:ln>
        </p:spPr>
        <p:txBody>
          <a:bodyPr anchorCtr="0" anchor="t" bIns="34275" lIns="68575" spcFirstLastPara="1" rIns="68575" wrap="square" tIns="34275">
            <a:normAutofit fontScale="85000" lnSpcReduction="20000"/>
          </a:bodyPr>
          <a:lstStyle/>
          <a:p>
            <a:pPr indent="0" lvl="0" marL="0" rtl="0" algn="l">
              <a:lnSpc>
                <a:spcPct val="90000"/>
              </a:lnSpc>
              <a:spcBef>
                <a:spcPts val="0"/>
              </a:spcBef>
              <a:spcAft>
                <a:spcPts val="0"/>
              </a:spcAft>
              <a:buClr>
                <a:srgbClr val="7F7F7F"/>
              </a:buClr>
              <a:buSzPct val="100000"/>
              <a:buNone/>
            </a:pPr>
            <a:r>
              <a:rPr b="1" lang="en">
                <a:latin typeface="Arial"/>
                <a:ea typeface="Arial"/>
                <a:cs typeface="Arial"/>
                <a:sym typeface="Arial"/>
              </a:rPr>
              <a:t>ROLE-PLAY EVENTS</a:t>
            </a:r>
            <a:endParaRPr/>
          </a:p>
          <a:p>
            <a:pPr indent="-176847" lvl="0" marL="177800" rtl="0" algn="l">
              <a:lnSpc>
                <a:spcPct val="90000"/>
              </a:lnSpc>
              <a:spcBef>
                <a:spcPts val="800"/>
              </a:spcBef>
              <a:spcAft>
                <a:spcPts val="0"/>
              </a:spcAft>
              <a:buClr>
                <a:srgbClr val="7F7F7F"/>
              </a:buClr>
              <a:buSzPct val="100000"/>
              <a:buChar char="•"/>
            </a:pPr>
            <a:r>
              <a:rPr lang="en"/>
              <a:t>Principles of Business</a:t>
            </a:r>
            <a:br>
              <a:rPr lang="en"/>
            </a:br>
            <a:r>
              <a:rPr lang="en"/>
              <a:t>Administration Events</a:t>
            </a:r>
            <a:endParaRPr/>
          </a:p>
          <a:p>
            <a:pPr indent="-176847" lvl="0" marL="177800" rtl="0" algn="l">
              <a:lnSpc>
                <a:spcPct val="90000"/>
              </a:lnSpc>
              <a:spcBef>
                <a:spcPts val="800"/>
              </a:spcBef>
              <a:spcAft>
                <a:spcPts val="0"/>
              </a:spcAft>
              <a:buClr>
                <a:srgbClr val="7F7F7F"/>
              </a:buClr>
              <a:buSzPct val="100000"/>
              <a:buChar char="•"/>
            </a:pPr>
            <a:r>
              <a:rPr lang="en"/>
              <a:t>Team Decision Making Events</a:t>
            </a:r>
            <a:endParaRPr/>
          </a:p>
          <a:p>
            <a:pPr indent="-176847" lvl="0" marL="177800" rtl="0" algn="l">
              <a:lnSpc>
                <a:spcPct val="90000"/>
              </a:lnSpc>
              <a:spcBef>
                <a:spcPts val="800"/>
              </a:spcBef>
              <a:spcAft>
                <a:spcPts val="0"/>
              </a:spcAft>
              <a:buClr>
                <a:srgbClr val="7F7F7F"/>
              </a:buClr>
              <a:buSzPct val="100000"/>
              <a:buChar char="•"/>
            </a:pPr>
            <a:r>
              <a:rPr lang="en"/>
              <a:t>Individual Series Events</a:t>
            </a:r>
            <a:endParaRPr/>
          </a:p>
          <a:p>
            <a:pPr indent="-176847" lvl="0" marL="177800" rtl="0" algn="l">
              <a:lnSpc>
                <a:spcPct val="90000"/>
              </a:lnSpc>
              <a:spcBef>
                <a:spcPts val="800"/>
              </a:spcBef>
              <a:spcAft>
                <a:spcPts val="0"/>
              </a:spcAft>
              <a:buClr>
                <a:srgbClr val="7F7F7F"/>
              </a:buClr>
              <a:buSzPct val="100000"/>
              <a:buChar char="•"/>
            </a:pPr>
            <a:r>
              <a:rPr lang="en"/>
              <a:t>Personal Financial Literacy</a:t>
            </a:r>
            <a:endParaRPr/>
          </a:p>
          <a:p>
            <a:pPr indent="-63500" lvl="0" marL="177800" rtl="0" algn="l">
              <a:lnSpc>
                <a:spcPct val="90000"/>
              </a:lnSpc>
              <a:spcBef>
                <a:spcPts val="800"/>
              </a:spcBef>
              <a:spcAft>
                <a:spcPts val="0"/>
              </a:spcAft>
              <a:buClr>
                <a:srgbClr val="7F7F7F"/>
              </a:buClr>
              <a:buSzPct val="100000"/>
              <a:buNone/>
            </a:pPr>
            <a:r>
              <a:t/>
            </a:r>
            <a:endParaRPr/>
          </a:p>
          <a:p>
            <a:pPr indent="0" lvl="0" marL="0" rtl="0" algn="l">
              <a:lnSpc>
                <a:spcPct val="90000"/>
              </a:lnSpc>
              <a:spcBef>
                <a:spcPts val="800"/>
              </a:spcBef>
              <a:spcAft>
                <a:spcPts val="0"/>
              </a:spcAft>
              <a:buClr>
                <a:srgbClr val="7F7F7F"/>
              </a:buClr>
              <a:buSzPct val="100000"/>
              <a:buNone/>
            </a:pPr>
            <a:r>
              <a:rPr b="1" lang="en">
                <a:latin typeface="Arial"/>
                <a:ea typeface="Arial"/>
                <a:cs typeface="Arial"/>
                <a:sym typeface="Arial"/>
              </a:rPr>
              <a:t>ONLINE EVENTS</a:t>
            </a:r>
            <a:endParaRPr/>
          </a:p>
          <a:p>
            <a:pPr indent="-176847" lvl="0" marL="177800" rtl="0" algn="l">
              <a:lnSpc>
                <a:spcPct val="90000"/>
              </a:lnSpc>
              <a:spcBef>
                <a:spcPts val="800"/>
              </a:spcBef>
              <a:spcAft>
                <a:spcPts val="0"/>
              </a:spcAft>
              <a:buClr>
                <a:srgbClr val="7F7F7F"/>
              </a:buClr>
              <a:buSzPct val="100000"/>
              <a:buChar char="•"/>
            </a:pPr>
            <a:r>
              <a:rPr lang="en"/>
              <a:t>Stock Market Game</a:t>
            </a:r>
            <a:endParaRPr b="1">
              <a:latin typeface="Arial"/>
              <a:ea typeface="Arial"/>
              <a:cs typeface="Arial"/>
              <a:sym typeface="Arial"/>
            </a:endParaRPr>
          </a:p>
          <a:p>
            <a:pPr indent="-176847" lvl="0" marL="177800" rtl="0" algn="l">
              <a:lnSpc>
                <a:spcPct val="90000"/>
              </a:lnSpc>
              <a:spcBef>
                <a:spcPts val="800"/>
              </a:spcBef>
              <a:spcAft>
                <a:spcPts val="0"/>
              </a:spcAft>
              <a:buClr>
                <a:srgbClr val="7F7F7F"/>
              </a:buClr>
              <a:buSzPct val="100000"/>
              <a:buChar char="•"/>
            </a:pPr>
            <a:r>
              <a:rPr lang="en"/>
              <a:t>Virtual Business Challenges</a:t>
            </a:r>
            <a:endParaRPr/>
          </a:p>
        </p:txBody>
      </p:sp>
      <p:sp>
        <p:nvSpPr>
          <p:cNvPr id="163" name="Google Shape;163;p35"/>
          <p:cNvSpPr txBox="1"/>
          <p:nvPr>
            <p:ph idx="2" type="body"/>
          </p:nvPr>
        </p:nvSpPr>
        <p:spPr>
          <a:xfrm>
            <a:off x="4514850" y="1182001"/>
            <a:ext cx="4286250" cy="2812817"/>
          </a:xfrm>
          <a:prstGeom prst="rect">
            <a:avLst/>
          </a:prstGeom>
          <a:noFill/>
          <a:ln>
            <a:noFill/>
          </a:ln>
        </p:spPr>
        <p:txBody>
          <a:bodyPr anchorCtr="0" anchor="t" bIns="34275" lIns="68575" spcFirstLastPara="1" rIns="68575" wrap="square" tIns="34275">
            <a:normAutofit fontScale="92500" lnSpcReduction="20000"/>
          </a:bodyPr>
          <a:lstStyle/>
          <a:p>
            <a:pPr indent="0" lvl="0" marL="0" rtl="0" algn="l">
              <a:lnSpc>
                <a:spcPct val="90000"/>
              </a:lnSpc>
              <a:spcBef>
                <a:spcPts val="0"/>
              </a:spcBef>
              <a:spcAft>
                <a:spcPts val="0"/>
              </a:spcAft>
              <a:buClr>
                <a:srgbClr val="7F7F7F"/>
              </a:buClr>
              <a:buSzPct val="100000"/>
              <a:buNone/>
            </a:pPr>
            <a:r>
              <a:rPr b="1" lang="en">
                <a:latin typeface="Arial"/>
                <a:ea typeface="Arial"/>
                <a:cs typeface="Arial"/>
                <a:sym typeface="Arial"/>
              </a:rPr>
              <a:t>WRITTEN AND PREPARED EVENTS</a:t>
            </a:r>
            <a:endParaRPr/>
          </a:p>
          <a:p>
            <a:pPr indent="-186848" lvl="0" marL="177800" rtl="0" algn="l">
              <a:lnSpc>
                <a:spcPct val="90000"/>
              </a:lnSpc>
              <a:spcBef>
                <a:spcPts val="800"/>
              </a:spcBef>
              <a:spcAft>
                <a:spcPts val="0"/>
              </a:spcAft>
              <a:buClr>
                <a:srgbClr val="7F7F7F"/>
              </a:buClr>
              <a:buSzPct val="100000"/>
              <a:buChar char="•"/>
            </a:pPr>
            <a:r>
              <a:rPr lang="en"/>
              <a:t>Business Operations Research Events</a:t>
            </a:r>
            <a:endParaRPr/>
          </a:p>
          <a:p>
            <a:pPr indent="-186848" lvl="0" marL="177800" rtl="0" algn="l">
              <a:lnSpc>
                <a:spcPct val="90000"/>
              </a:lnSpc>
              <a:spcBef>
                <a:spcPts val="800"/>
              </a:spcBef>
              <a:spcAft>
                <a:spcPts val="0"/>
              </a:spcAft>
              <a:buClr>
                <a:srgbClr val="7F7F7F"/>
              </a:buClr>
              <a:buSzPct val="100000"/>
              <a:buChar char="•"/>
            </a:pPr>
            <a:r>
              <a:rPr lang="en"/>
              <a:t>Entrepreneurship Events</a:t>
            </a:r>
            <a:endParaRPr/>
          </a:p>
          <a:p>
            <a:pPr indent="-186848" lvl="0" marL="177800" rtl="0" algn="l">
              <a:lnSpc>
                <a:spcPct val="90000"/>
              </a:lnSpc>
              <a:spcBef>
                <a:spcPts val="800"/>
              </a:spcBef>
              <a:spcAft>
                <a:spcPts val="0"/>
              </a:spcAft>
              <a:buClr>
                <a:srgbClr val="7F7F7F"/>
              </a:buClr>
              <a:buSzPct val="100000"/>
              <a:buChar char="•"/>
            </a:pPr>
            <a:r>
              <a:rPr lang="en"/>
              <a:t>Integrated Marketing Campaign Events</a:t>
            </a:r>
            <a:endParaRPr/>
          </a:p>
          <a:p>
            <a:pPr indent="-186848" lvl="0" marL="177800" rtl="0" algn="l">
              <a:lnSpc>
                <a:spcPct val="90000"/>
              </a:lnSpc>
              <a:spcBef>
                <a:spcPts val="800"/>
              </a:spcBef>
              <a:spcAft>
                <a:spcPts val="0"/>
              </a:spcAft>
              <a:buClr>
                <a:srgbClr val="7F7F7F"/>
              </a:buClr>
              <a:buSzPct val="100000"/>
              <a:buChar char="•"/>
            </a:pPr>
            <a:r>
              <a:rPr lang="en"/>
              <a:t>Professional Selling and Consulting Events</a:t>
            </a:r>
            <a:endParaRPr/>
          </a:p>
          <a:p>
            <a:pPr indent="-209232" lvl="0" marL="177800" rtl="0" algn="l">
              <a:spcBef>
                <a:spcPts val="800"/>
              </a:spcBef>
              <a:spcAft>
                <a:spcPts val="0"/>
              </a:spcAft>
              <a:buSzPct val="97554"/>
              <a:buChar char="•"/>
            </a:pPr>
            <a:r>
              <a:rPr lang="en"/>
              <a:t>Project Management Events</a:t>
            </a:r>
            <a:r>
              <a:rPr lang="en"/>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6"/>
          <p:cNvSpPr txBox="1"/>
          <p:nvPr>
            <p:ph type="title"/>
          </p:nvPr>
        </p:nvSpPr>
        <p:spPr>
          <a:xfrm>
            <a:off x="426944" y="536061"/>
            <a:ext cx="7177368"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Arial"/>
              <a:buNone/>
            </a:pPr>
            <a:r>
              <a:rPr b="1" lang="en">
                <a:solidFill>
                  <a:srgbClr val="2A71B9"/>
                </a:solidFill>
                <a:latin typeface="Arial"/>
                <a:ea typeface="Arial"/>
                <a:cs typeface="Arial"/>
                <a:sym typeface="Arial"/>
              </a:rPr>
              <a:t>PRINCIPLES OF BUSINESS ADMINISTRATION EVENTS</a:t>
            </a:r>
            <a:endParaRPr>
              <a:solidFill>
                <a:srgbClr val="2A71B9"/>
              </a:solidFill>
            </a:endParaRPr>
          </a:p>
        </p:txBody>
      </p:sp>
      <p:sp>
        <p:nvSpPr>
          <p:cNvPr id="169" name="Google Shape;169;p36"/>
          <p:cNvSpPr txBox="1"/>
          <p:nvPr>
            <p:ph idx="1" type="body"/>
          </p:nvPr>
        </p:nvSpPr>
        <p:spPr>
          <a:xfrm>
            <a:off x="426944" y="3524341"/>
            <a:ext cx="7177500" cy="1359900"/>
          </a:xfrm>
          <a:prstGeom prst="rect">
            <a:avLst/>
          </a:prstGeom>
          <a:noFill/>
          <a:ln>
            <a:noFill/>
          </a:ln>
        </p:spPr>
        <p:txBody>
          <a:bodyPr anchorCtr="0" anchor="t" bIns="34275" lIns="68575" spcFirstLastPara="1" rIns="68575" wrap="square" tIns="34275">
            <a:normAutofit/>
          </a:bodyPr>
          <a:lstStyle/>
          <a:p>
            <a:pPr indent="-177800" lvl="0" marL="177800" rtl="0" algn="l">
              <a:lnSpc>
                <a:spcPct val="90000"/>
              </a:lnSpc>
              <a:spcBef>
                <a:spcPts val="0"/>
              </a:spcBef>
              <a:spcAft>
                <a:spcPts val="0"/>
              </a:spcAft>
              <a:buClr>
                <a:srgbClr val="7F7F7F"/>
              </a:buClr>
              <a:buSzPts val="1800"/>
              <a:buChar char="•"/>
            </a:pPr>
            <a:r>
              <a:rPr lang="en" sz="1800"/>
              <a:t>Designed for first-year DECA members in an introductory business/marketing course.</a:t>
            </a:r>
            <a:endParaRPr/>
          </a:p>
        </p:txBody>
      </p:sp>
      <p:pic>
        <p:nvPicPr>
          <p:cNvPr id="170" name="Google Shape;170;p36"/>
          <p:cNvPicPr preferRelativeResize="0"/>
          <p:nvPr/>
        </p:nvPicPr>
        <p:blipFill>
          <a:blip r:embed="rId3">
            <a:alphaModFix/>
          </a:blip>
          <a:stretch>
            <a:fillRect/>
          </a:stretch>
        </p:blipFill>
        <p:spPr>
          <a:xfrm>
            <a:off x="468675" y="1600175"/>
            <a:ext cx="7177351" cy="1854216"/>
          </a:xfrm>
          <a:prstGeom prst="rect">
            <a:avLst/>
          </a:prstGeom>
          <a:noFill/>
          <a:ln>
            <a:noFill/>
          </a:ln>
        </p:spPr>
      </p:pic>
      <p:sp>
        <p:nvSpPr>
          <p:cNvPr id="171" name="Google Shape;171;p36"/>
          <p:cNvSpPr txBox="1"/>
          <p:nvPr/>
        </p:nvSpPr>
        <p:spPr>
          <a:xfrm>
            <a:off x="3527600" y="2828100"/>
            <a:ext cx="1119000" cy="3903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50">
                <a:latin typeface="Montserrat SemiBold"/>
                <a:ea typeface="Montserrat SemiBold"/>
                <a:cs typeface="Montserrat SemiBold"/>
                <a:sym typeface="Montserrat SemiBold"/>
              </a:rPr>
              <a:t>Present Role Play Ideas</a:t>
            </a:r>
            <a:endParaRPr sz="850">
              <a:latin typeface="Montserrat SemiBold"/>
              <a:ea typeface="Montserrat SemiBold"/>
              <a:cs typeface="Montserrat SemiBold"/>
              <a:sym typeface="Montserrat SemiBold"/>
            </a:endParaRPr>
          </a:p>
        </p:txBody>
      </p:sp>
      <p:sp>
        <p:nvSpPr>
          <p:cNvPr id="172" name="Google Shape;172;p36"/>
          <p:cNvSpPr/>
          <p:nvPr/>
        </p:nvSpPr>
        <p:spPr>
          <a:xfrm>
            <a:off x="3592600" y="2678900"/>
            <a:ext cx="1053900" cy="198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7"/>
          <p:cNvSpPr txBox="1"/>
          <p:nvPr>
            <p:ph type="title"/>
          </p:nvPr>
        </p:nvSpPr>
        <p:spPr>
          <a:xfrm>
            <a:off x="426944" y="536061"/>
            <a:ext cx="7177368"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Montserrat Medium"/>
              <a:buNone/>
            </a:pPr>
            <a:r>
              <a:rPr b="1" lang="en">
                <a:solidFill>
                  <a:srgbClr val="CC0000"/>
                </a:solidFill>
              </a:rPr>
              <a:t>TEAM DECISION MAKING EVENTS</a:t>
            </a:r>
            <a:endParaRPr>
              <a:solidFill>
                <a:srgbClr val="CC0000"/>
              </a:solidFill>
            </a:endParaRPr>
          </a:p>
        </p:txBody>
      </p:sp>
      <p:sp>
        <p:nvSpPr>
          <p:cNvPr id="178" name="Google Shape;178;p37"/>
          <p:cNvSpPr txBox="1"/>
          <p:nvPr>
            <p:ph idx="1" type="body"/>
          </p:nvPr>
        </p:nvSpPr>
        <p:spPr>
          <a:xfrm>
            <a:off x="426944" y="3660866"/>
            <a:ext cx="7177500" cy="1359900"/>
          </a:xfrm>
          <a:prstGeom prst="rect">
            <a:avLst/>
          </a:prstGeom>
          <a:noFill/>
          <a:ln>
            <a:noFill/>
          </a:ln>
        </p:spPr>
        <p:txBody>
          <a:bodyPr anchorCtr="0" anchor="t" bIns="34275" lIns="68575" spcFirstLastPara="1" rIns="68575" wrap="square" tIns="34275">
            <a:normAutofit/>
          </a:bodyPr>
          <a:lstStyle/>
          <a:p>
            <a:pPr indent="-177800" lvl="0" marL="177800" rtl="0" algn="l">
              <a:lnSpc>
                <a:spcPct val="90000"/>
              </a:lnSpc>
              <a:spcBef>
                <a:spcPts val="0"/>
              </a:spcBef>
              <a:spcAft>
                <a:spcPts val="0"/>
              </a:spcAft>
              <a:buClr>
                <a:srgbClr val="7F7F7F"/>
              </a:buClr>
              <a:buSzPts val="1800"/>
              <a:buChar char="•"/>
            </a:pPr>
            <a:r>
              <a:rPr lang="en" sz="1800"/>
              <a:t>Designed for teams to analyze a case study.</a:t>
            </a:r>
            <a:endParaRPr/>
          </a:p>
        </p:txBody>
      </p:sp>
      <p:pic>
        <p:nvPicPr>
          <p:cNvPr id="179" name="Google Shape;179;p37"/>
          <p:cNvPicPr preferRelativeResize="0"/>
          <p:nvPr/>
        </p:nvPicPr>
        <p:blipFill>
          <a:blip r:embed="rId3">
            <a:alphaModFix/>
          </a:blip>
          <a:stretch>
            <a:fillRect/>
          </a:stretch>
        </p:blipFill>
        <p:spPr>
          <a:xfrm>
            <a:off x="468675" y="1585925"/>
            <a:ext cx="7177350" cy="1964688"/>
          </a:xfrm>
          <a:prstGeom prst="rect">
            <a:avLst/>
          </a:prstGeom>
          <a:noFill/>
          <a:ln>
            <a:noFill/>
          </a:ln>
        </p:spPr>
      </p:pic>
      <p:sp>
        <p:nvSpPr>
          <p:cNvPr id="180" name="Google Shape;180;p37"/>
          <p:cNvSpPr txBox="1"/>
          <p:nvPr/>
        </p:nvSpPr>
        <p:spPr>
          <a:xfrm>
            <a:off x="2120225" y="2993700"/>
            <a:ext cx="1119000" cy="3459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50">
                <a:latin typeface="Montserrat SemiBold"/>
                <a:ea typeface="Montserrat SemiBold"/>
                <a:cs typeface="Montserrat SemiBold"/>
                <a:sym typeface="Montserrat SemiBold"/>
              </a:rPr>
              <a:t>Based on Event Cluster</a:t>
            </a:r>
            <a:endParaRPr sz="850">
              <a:latin typeface="Montserrat SemiBold"/>
              <a:ea typeface="Montserrat SemiBold"/>
              <a:cs typeface="Montserrat SemiBold"/>
              <a:sym typeface="Montserrat SemiBold"/>
            </a:endParaRPr>
          </a:p>
        </p:txBody>
      </p:sp>
      <p:sp>
        <p:nvSpPr>
          <p:cNvPr id="181" name="Google Shape;181;p37"/>
          <p:cNvSpPr txBox="1"/>
          <p:nvPr/>
        </p:nvSpPr>
        <p:spPr>
          <a:xfrm>
            <a:off x="3527600" y="2993700"/>
            <a:ext cx="1119000" cy="3903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50">
                <a:latin typeface="Montserrat SemiBold"/>
                <a:ea typeface="Montserrat SemiBold"/>
                <a:cs typeface="Montserrat SemiBold"/>
                <a:sym typeface="Montserrat SemiBold"/>
              </a:rPr>
              <a:t>Present Role Play Ideas</a:t>
            </a:r>
            <a:endParaRPr sz="850">
              <a:latin typeface="Montserrat SemiBold"/>
              <a:ea typeface="Montserrat SemiBold"/>
              <a:cs typeface="Montserrat SemiBold"/>
              <a:sym typeface="Montserrat SemiBold"/>
            </a:endParaRPr>
          </a:p>
        </p:txBody>
      </p:sp>
      <p:sp>
        <p:nvSpPr>
          <p:cNvPr id="182" name="Google Shape;182;p37"/>
          <p:cNvSpPr/>
          <p:nvPr/>
        </p:nvSpPr>
        <p:spPr>
          <a:xfrm>
            <a:off x="3592600" y="2697000"/>
            <a:ext cx="1053900" cy="345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8"/>
          <p:cNvSpPr txBox="1"/>
          <p:nvPr>
            <p:ph type="title"/>
          </p:nvPr>
        </p:nvSpPr>
        <p:spPr>
          <a:xfrm>
            <a:off x="426944" y="536061"/>
            <a:ext cx="7177368"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Montserrat Medium"/>
              <a:buNone/>
            </a:pPr>
            <a:r>
              <a:rPr b="1" lang="en">
                <a:solidFill>
                  <a:srgbClr val="2A71B9"/>
                </a:solidFill>
              </a:rPr>
              <a:t>INDIVIDUAL SERIES EVENTS</a:t>
            </a:r>
            <a:endParaRPr>
              <a:solidFill>
                <a:srgbClr val="2A71B9"/>
              </a:solidFill>
            </a:endParaRPr>
          </a:p>
        </p:txBody>
      </p:sp>
      <p:sp>
        <p:nvSpPr>
          <p:cNvPr id="188" name="Google Shape;188;p38"/>
          <p:cNvSpPr txBox="1"/>
          <p:nvPr>
            <p:ph idx="1" type="body"/>
          </p:nvPr>
        </p:nvSpPr>
        <p:spPr>
          <a:xfrm>
            <a:off x="426944" y="3572541"/>
            <a:ext cx="7177500" cy="1359900"/>
          </a:xfrm>
          <a:prstGeom prst="rect">
            <a:avLst/>
          </a:prstGeom>
          <a:noFill/>
          <a:ln>
            <a:noFill/>
          </a:ln>
        </p:spPr>
        <p:txBody>
          <a:bodyPr anchorCtr="0" anchor="t" bIns="34275" lIns="68575" spcFirstLastPara="1" rIns="68575" wrap="square" tIns="34275">
            <a:normAutofit/>
          </a:bodyPr>
          <a:lstStyle/>
          <a:p>
            <a:pPr indent="-177800" lvl="0" marL="177800" rtl="0" algn="l">
              <a:lnSpc>
                <a:spcPct val="90000"/>
              </a:lnSpc>
              <a:spcBef>
                <a:spcPts val="0"/>
              </a:spcBef>
              <a:spcAft>
                <a:spcPts val="0"/>
              </a:spcAft>
              <a:buClr>
                <a:srgbClr val="7F7F7F"/>
              </a:buClr>
              <a:buSzPts val="1800"/>
              <a:buChar char="•"/>
            </a:pPr>
            <a:r>
              <a:rPr lang="en" sz="1800"/>
              <a:t>Designed for members with substantial knowledge/experience in the career area.</a:t>
            </a:r>
            <a:endParaRPr/>
          </a:p>
        </p:txBody>
      </p:sp>
      <p:pic>
        <p:nvPicPr>
          <p:cNvPr id="189" name="Google Shape;189;p38"/>
          <p:cNvPicPr preferRelativeResize="0"/>
          <p:nvPr/>
        </p:nvPicPr>
        <p:blipFill>
          <a:blip r:embed="rId3">
            <a:alphaModFix/>
          </a:blip>
          <a:stretch>
            <a:fillRect/>
          </a:stretch>
        </p:blipFill>
        <p:spPr>
          <a:xfrm>
            <a:off x="468675" y="1585925"/>
            <a:ext cx="7236849" cy="1847125"/>
          </a:xfrm>
          <a:prstGeom prst="rect">
            <a:avLst/>
          </a:prstGeom>
          <a:noFill/>
          <a:ln>
            <a:noFill/>
          </a:ln>
        </p:spPr>
      </p:pic>
      <p:sp>
        <p:nvSpPr>
          <p:cNvPr id="190" name="Google Shape;190;p38"/>
          <p:cNvSpPr txBox="1"/>
          <p:nvPr/>
        </p:nvSpPr>
        <p:spPr>
          <a:xfrm>
            <a:off x="2120225" y="2915175"/>
            <a:ext cx="1119000" cy="3459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50">
                <a:latin typeface="Montserrat SemiBold"/>
                <a:ea typeface="Montserrat SemiBold"/>
                <a:cs typeface="Montserrat SemiBold"/>
                <a:sym typeface="Montserrat SemiBold"/>
              </a:rPr>
              <a:t>Based on Event Cluster</a:t>
            </a:r>
            <a:endParaRPr sz="850">
              <a:latin typeface="Montserrat SemiBold"/>
              <a:ea typeface="Montserrat SemiBold"/>
              <a:cs typeface="Montserrat SemiBold"/>
              <a:sym typeface="Montserrat SemiBold"/>
            </a:endParaRPr>
          </a:p>
        </p:txBody>
      </p:sp>
      <p:sp>
        <p:nvSpPr>
          <p:cNvPr id="191" name="Google Shape;191;p38"/>
          <p:cNvSpPr txBox="1"/>
          <p:nvPr/>
        </p:nvSpPr>
        <p:spPr>
          <a:xfrm>
            <a:off x="3527600" y="2915175"/>
            <a:ext cx="1119000" cy="3903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50">
                <a:latin typeface="Montserrat SemiBold"/>
                <a:ea typeface="Montserrat SemiBold"/>
                <a:cs typeface="Montserrat SemiBold"/>
                <a:sym typeface="Montserrat SemiBold"/>
              </a:rPr>
              <a:t>Present Role Play Ideas</a:t>
            </a:r>
            <a:endParaRPr sz="850">
              <a:latin typeface="Montserrat SemiBold"/>
              <a:ea typeface="Montserrat SemiBold"/>
              <a:cs typeface="Montserrat SemiBold"/>
              <a:sym typeface="Montserrat SemiBold"/>
            </a:endParaRPr>
          </a:p>
        </p:txBody>
      </p:sp>
      <p:sp>
        <p:nvSpPr>
          <p:cNvPr id="192" name="Google Shape;192;p38"/>
          <p:cNvSpPr/>
          <p:nvPr/>
        </p:nvSpPr>
        <p:spPr>
          <a:xfrm>
            <a:off x="3592600" y="2738475"/>
            <a:ext cx="1053900" cy="225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