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</p:sldIdLst>
  <p:sldSz cx="9144000" cy="5143500" type="screen16x9"/>
  <p:notesSz cx="6858000" cy="9144000"/>
  <p:embeddedFontLst>
    <p:embeddedFont>
      <p:font typeface="Abel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113" d="100"/>
          <a:sy n="113" d="100"/>
        </p:scale>
        <p:origin x="61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03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1713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-58049" y="1202975"/>
            <a:ext cx="9097200" cy="186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el"/>
                <a:ea typeface="Abel"/>
                <a:cs typeface="Abel"/>
                <a:sym typeface="Abel"/>
              </a:rPr>
              <a:t>Welcome to </a:t>
            </a:r>
            <a:r>
              <a:rPr lang="en" sz="4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(Chapter Name)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Abel"/>
                <a:ea typeface="Abel"/>
                <a:cs typeface="Abel"/>
                <a:sym typeface="Abel"/>
              </a:rPr>
              <a:t>DECA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90300" y="3125475"/>
            <a:ext cx="8200500" cy="69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i="1" dirty="0">
                <a:latin typeface="Abel"/>
                <a:ea typeface="Abel"/>
                <a:cs typeface="Abel"/>
                <a:sym typeface="Abel"/>
              </a:rPr>
              <a:t>Pre-Competition Meeting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 i="1" dirty="0">
                <a:latin typeface="Abel"/>
                <a:ea typeface="Abel"/>
                <a:cs typeface="Abel"/>
                <a:sym typeface="Abel"/>
              </a:rPr>
              <a:t>Month Day, Year</a:t>
            </a:r>
            <a:endParaRPr sz="3600" i="1" dirty="0"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"/>
            <a:ext cx="9144000" cy="13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Shape 58"/>
          <p:cNvCxnSpPr/>
          <p:nvPr/>
        </p:nvCxnSpPr>
        <p:spPr>
          <a:xfrm rot="10800000" flipH="1">
            <a:off x="666775" y="3027575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135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dirty="0">
                <a:latin typeface="Abel"/>
                <a:ea typeface="Abel"/>
                <a:cs typeface="Abel"/>
                <a:sym typeface="Abel"/>
              </a:rPr>
              <a:t>Competition Eligibility</a:t>
            </a:r>
            <a:endParaRPr lang="en" sz="48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251350"/>
            <a:ext cx="6694218" cy="253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ct val="45833"/>
              <a:buNone/>
            </a:pPr>
            <a:r>
              <a:rPr lang="en-US" sz="2400" dirty="0">
                <a:latin typeface="Abel" panose="020B0604020202020204" charset="0"/>
              </a:rPr>
              <a:t>To compete, you MUST be (insert school or district guidelines regarding UIL policy here – </a:t>
            </a:r>
            <a:r>
              <a:rPr lang="en-US" sz="2400" dirty="0" err="1">
                <a:latin typeface="Abel" panose="020B0604020202020204" charset="0"/>
              </a:rPr>
              <a:t>ie</a:t>
            </a:r>
            <a:r>
              <a:rPr lang="en-US" sz="2400" dirty="0">
                <a:latin typeface="Abel" panose="020B0604020202020204" charset="0"/>
              </a:rPr>
              <a:t> passing all non-exempt UIL classes by the end of the grading period).</a:t>
            </a:r>
          </a:p>
          <a:p>
            <a:pPr lvl="0">
              <a:buClr>
                <a:schemeClr val="dk1"/>
              </a:buClr>
              <a:buSzPct val="45833"/>
              <a:buNone/>
            </a:pPr>
            <a:r>
              <a:rPr lang="en-US" sz="2400" dirty="0">
                <a:latin typeface="Abel" panose="020B0604020202020204" charset="0"/>
              </a:rPr>
              <a:t>Please see (advisor name) if you have questions regarding eligibility to compete.</a:t>
            </a: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Shape 66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5097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135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dirty="0">
                <a:latin typeface="Abel"/>
                <a:ea typeface="Abel"/>
                <a:cs typeface="Abel"/>
                <a:sym typeface="Abel"/>
              </a:rPr>
              <a:t>Save the Date(s)!</a:t>
            </a:r>
            <a:endParaRPr lang="en" sz="48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251350"/>
            <a:ext cx="4271100" cy="253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>
                <a:latin typeface="Abel" panose="020B0604020202020204" charset="0"/>
              </a:rPr>
              <a:t>Written Event Turn In: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>
                <a:latin typeface="Abel" panose="020B0604020202020204" charset="0"/>
              </a:rPr>
              <a:t>Testing: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>
                <a:latin typeface="Abel" panose="020B0604020202020204" charset="0"/>
              </a:rPr>
              <a:t>Departure for CDC:</a:t>
            </a:r>
          </a:p>
          <a:p>
            <a:pPr marL="342900" indent="-342900">
              <a:buClr>
                <a:schemeClr val="dk1"/>
              </a:buClr>
              <a:buSzPct val="45833"/>
            </a:pPr>
            <a:r>
              <a:rPr lang="en-US" sz="2400" dirty="0">
                <a:latin typeface="Abel" panose="020B0604020202020204" charset="0"/>
              </a:rPr>
              <a:t>Location/Time/Travel Method</a:t>
            </a:r>
            <a:endParaRPr lang="en" sz="2400" dirty="0">
              <a:latin typeface="Abel" panose="020B0604020202020204" charset="0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Shape 66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Schedule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311700" y="1152475"/>
            <a:ext cx="49257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Brief overview of what is going on and when. This can be divided into “Morning, Afternoon, Evening” or by time.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9:00am –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10:30am –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lang="en" sz="2400" b="1" dirty="0">
              <a:solidFill>
                <a:srgbClr val="FF0000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002225" y="1453625"/>
            <a:ext cx="2408100" cy="12147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 of Activities)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002225" y="3003650"/>
            <a:ext cx="2408100" cy="12147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 of Activities)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Spending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311700" y="1251350"/>
            <a:ext cx="4757841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The (chapter/district) will cover expenses for (travel, hotel, food)</a:t>
            </a:r>
          </a:p>
          <a:p>
            <a:pPr marL="457200" indent="-342900">
              <a:lnSpc>
                <a:spcPct val="115000"/>
              </a:lnSpc>
              <a:spcAft>
                <a:spcPts val="1600"/>
              </a:spcAft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Expect to spend (insert amount here) for items such as (insert items here – </a:t>
            </a:r>
            <a:r>
              <a:rPr lang="en-US" sz="1800" b="1" dirty="0" err="1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ie</a:t>
            </a:r>
            <a:r>
              <a:rPr lang="en-US" sz="1800" b="1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 food, souvenirs)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endParaRPr lang="en" sz="1800" b="1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85" name="Shape 85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6" name="Shape 86"/>
          <p:cNvSpPr txBox="1"/>
          <p:nvPr/>
        </p:nvSpPr>
        <p:spPr>
          <a:xfrm>
            <a:off x="5353925" y="1453625"/>
            <a:ext cx="3056400" cy="25242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Dress Expectations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11700" y="125135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Casual may b</a:t>
            </a: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e worn when…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Business casual (no shorts/jeans/sleeveless, </a:t>
            </a:r>
            <a:r>
              <a:rPr lang="en-US" sz="1800" dirty="0" err="1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etc</a:t>
            </a: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) should be worn when…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Business professional should be worn when…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At no point at competition should you wear…</a:t>
            </a: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No exceptions!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63025" y="121891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		At no point at competition should you…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Be out past curfew (insert time here) for any reason. Consequences include…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Be in a room belonging to a member of the opposite gender.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Continue list here…</a:t>
            </a: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66123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Please do not forget…</a:t>
            </a: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11700" y="1251350"/>
            <a:ext cx="42711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Phone charger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Presentation materials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Spending money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Photo ID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 panose="020B0604020202020204" pitchFamily="34" charset="0"/>
              <a:buChar char="•"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102" name="Shape 102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3" name="Shape 103"/>
          <p:cNvSpPr txBox="1"/>
          <p:nvPr/>
        </p:nvSpPr>
        <p:spPr>
          <a:xfrm>
            <a:off x="5353925" y="1409525"/>
            <a:ext cx="3056400" cy="25242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229</Words>
  <Application>Microsoft Office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Abel</vt:lpstr>
      <vt:lpstr>Arial</vt:lpstr>
      <vt:lpstr>simple-light-2</vt:lpstr>
      <vt:lpstr>Welcome to (Chapter Name) DECA </vt:lpstr>
      <vt:lpstr>Competition Eligibility</vt:lpstr>
      <vt:lpstr>Save the Date(s)!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(Chapter Name) DECA </dc:title>
  <dc:creator>Lucious McDaniel</dc:creator>
  <cp:lastModifiedBy>Emily Nguyen</cp:lastModifiedBy>
  <cp:revision>8</cp:revision>
  <dcterms:modified xsi:type="dcterms:W3CDTF">2017-08-20T05:38:36Z</dcterms:modified>
</cp:coreProperties>
</file>